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6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7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8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9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theme/theme10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13" r:id="rId1"/>
    <p:sldMasterId id="2147484431" r:id="rId2"/>
    <p:sldMasterId id="2147484449" r:id="rId3"/>
    <p:sldMasterId id="2147484467" r:id="rId4"/>
    <p:sldMasterId id="2147484485" r:id="rId5"/>
    <p:sldMasterId id="2147484503" r:id="rId6"/>
    <p:sldMasterId id="2147484521" r:id="rId7"/>
    <p:sldMasterId id="2147484539" r:id="rId8"/>
    <p:sldMasterId id="2147484557" r:id="rId9"/>
    <p:sldMasterId id="2147484575" r:id="rId10"/>
    <p:sldMasterId id="2147484671" r:id="rId11"/>
  </p:sldMasterIdLst>
  <p:notesMasterIdLst>
    <p:notesMasterId r:id="rId22"/>
  </p:notesMasterIdLst>
  <p:handoutMasterIdLst>
    <p:handoutMasterId r:id="rId23"/>
  </p:handoutMasterIdLst>
  <p:sldIdLst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</p:sldIdLst>
  <p:sldSz cx="9144000" cy="6858000" type="screen4x3"/>
  <p:notesSz cx="6794500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33"/>
    <a:srgbClr val="C2DACF"/>
    <a:srgbClr val="990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4"/>
    <p:restoredTop sz="92865" autoAdjust="0"/>
  </p:normalViewPr>
  <p:slideViewPr>
    <p:cSldViewPr snapToGrid="0" snapToObjects="1">
      <p:cViewPr varScale="1">
        <p:scale>
          <a:sx n="103" d="100"/>
          <a:sy n="103" d="100"/>
        </p:scale>
        <p:origin x="22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F3B1D-5FCF-491D-BF2F-6316EC1A9A9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76D1348-A466-4D99-98AC-B5D3E155C9EF}">
      <dgm:prSet phldrT="[Text]" custT="1"/>
      <dgm:spPr/>
      <dgm:t>
        <a:bodyPr/>
        <a:lstStyle/>
        <a:p>
          <a:r>
            <a:rPr lang="el-GR" sz="1600" dirty="0"/>
            <a:t>Νομικό Πλαίσιο</a:t>
          </a:r>
        </a:p>
      </dgm:t>
    </dgm:pt>
    <dgm:pt modelId="{351BA585-5B58-4E24-931F-413B23CF9589}" type="parTrans" cxnId="{8377C9B3-60B2-4D8D-ABF4-D9E02EEB1AAB}">
      <dgm:prSet/>
      <dgm:spPr/>
      <dgm:t>
        <a:bodyPr/>
        <a:lstStyle/>
        <a:p>
          <a:endParaRPr lang="el-GR"/>
        </a:p>
      </dgm:t>
    </dgm:pt>
    <dgm:pt modelId="{B19B7880-8402-47B9-900F-8EA7BF966E74}" type="sibTrans" cxnId="{8377C9B3-60B2-4D8D-ABF4-D9E02EEB1AAB}">
      <dgm:prSet/>
      <dgm:spPr/>
      <dgm:t>
        <a:bodyPr/>
        <a:lstStyle/>
        <a:p>
          <a:endParaRPr lang="el-GR"/>
        </a:p>
      </dgm:t>
    </dgm:pt>
    <dgm:pt modelId="{F0276DCB-A23C-49D3-80A2-4B54D91D0705}">
      <dgm:prSet phldrT="[Text]" custT="1"/>
      <dgm:spPr/>
      <dgm:t>
        <a:bodyPr/>
        <a:lstStyle/>
        <a:p>
          <a:r>
            <a:rPr lang="el-GR" sz="1400" dirty="0"/>
            <a:t>Νόμοι</a:t>
          </a:r>
        </a:p>
      </dgm:t>
    </dgm:pt>
    <dgm:pt modelId="{B3247129-F124-41E6-9FD4-6D81966F0DCF}" type="parTrans" cxnId="{664799DD-D901-465E-81FE-13A9F36FEDE6}">
      <dgm:prSet/>
      <dgm:spPr/>
      <dgm:t>
        <a:bodyPr/>
        <a:lstStyle/>
        <a:p>
          <a:endParaRPr lang="el-GR"/>
        </a:p>
      </dgm:t>
    </dgm:pt>
    <dgm:pt modelId="{98623EC7-8B63-4C69-B9A3-418D0915CF86}" type="sibTrans" cxnId="{664799DD-D901-465E-81FE-13A9F36FEDE6}">
      <dgm:prSet/>
      <dgm:spPr/>
      <dgm:t>
        <a:bodyPr/>
        <a:lstStyle/>
        <a:p>
          <a:endParaRPr lang="el-GR"/>
        </a:p>
      </dgm:t>
    </dgm:pt>
    <dgm:pt modelId="{342D35DD-147B-40D2-A010-4789BBF260EA}">
      <dgm:prSet phldrT="[Text]"/>
      <dgm:spPr/>
      <dgm:t>
        <a:bodyPr/>
        <a:lstStyle/>
        <a:p>
          <a:r>
            <a:rPr lang="el-GR" dirty="0"/>
            <a:t>Καθοδήγηση</a:t>
          </a:r>
        </a:p>
      </dgm:t>
    </dgm:pt>
    <dgm:pt modelId="{3C4E29E0-8DA7-491F-83CC-9CD4F3BF562C}" type="parTrans" cxnId="{EC1D097D-0305-46DD-ACE4-C0DF026F585B}">
      <dgm:prSet/>
      <dgm:spPr/>
      <dgm:t>
        <a:bodyPr/>
        <a:lstStyle/>
        <a:p>
          <a:endParaRPr lang="el-GR"/>
        </a:p>
      </dgm:t>
    </dgm:pt>
    <dgm:pt modelId="{C082CF52-D69B-4966-AFBA-0F64D2D7F326}" type="sibTrans" cxnId="{EC1D097D-0305-46DD-ACE4-C0DF026F585B}">
      <dgm:prSet/>
      <dgm:spPr/>
      <dgm:t>
        <a:bodyPr/>
        <a:lstStyle/>
        <a:p>
          <a:endParaRPr lang="el-GR"/>
        </a:p>
      </dgm:t>
    </dgm:pt>
    <dgm:pt modelId="{3644E804-E967-4AE3-B12B-E2AC90662414}">
      <dgm:prSet phldrT="[Text]" custT="1"/>
      <dgm:spPr/>
      <dgm:t>
        <a:bodyPr/>
        <a:lstStyle/>
        <a:p>
          <a:pPr algn="l"/>
          <a:r>
            <a:rPr lang="el-GR" sz="1400" dirty="0"/>
            <a:t>Οδηγός Βέλτιστων Πρακτικών</a:t>
          </a:r>
        </a:p>
      </dgm:t>
    </dgm:pt>
    <dgm:pt modelId="{A9AE0506-4D6C-44E9-BE70-4D44F48E6CD5}" type="parTrans" cxnId="{EB911139-56DC-4BF6-BE2A-50498246162D}">
      <dgm:prSet/>
      <dgm:spPr/>
      <dgm:t>
        <a:bodyPr/>
        <a:lstStyle/>
        <a:p>
          <a:endParaRPr lang="el-GR"/>
        </a:p>
      </dgm:t>
    </dgm:pt>
    <dgm:pt modelId="{8CE157B1-F390-4641-94F0-3B88FEA428E6}" type="sibTrans" cxnId="{EB911139-56DC-4BF6-BE2A-50498246162D}">
      <dgm:prSet/>
      <dgm:spPr/>
      <dgm:t>
        <a:bodyPr/>
        <a:lstStyle/>
        <a:p>
          <a:endParaRPr lang="el-GR"/>
        </a:p>
      </dgm:t>
    </dgm:pt>
    <dgm:pt modelId="{29A1FF1C-D660-41C3-8614-B49D5C1F8172}">
      <dgm:prSet phldrT="[Text]"/>
      <dgm:spPr/>
      <dgm:t>
        <a:bodyPr/>
        <a:lstStyle/>
        <a:p>
          <a:r>
            <a:rPr lang="el-GR" dirty="0"/>
            <a:t>Ηλεκτρονικά Εργαλεία</a:t>
          </a:r>
        </a:p>
      </dgm:t>
    </dgm:pt>
    <dgm:pt modelId="{B9AABC01-64E7-4ABD-8A43-567F9926EC2B}" type="parTrans" cxnId="{492723E3-7BE2-46BA-8C72-767E7FA5EB68}">
      <dgm:prSet/>
      <dgm:spPr/>
      <dgm:t>
        <a:bodyPr/>
        <a:lstStyle/>
        <a:p>
          <a:endParaRPr lang="el-GR"/>
        </a:p>
      </dgm:t>
    </dgm:pt>
    <dgm:pt modelId="{85ED5FE9-7241-46A0-9BA7-6B0D3874CCF3}" type="sibTrans" cxnId="{492723E3-7BE2-46BA-8C72-767E7FA5EB68}">
      <dgm:prSet/>
      <dgm:spPr/>
      <dgm:t>
        <a:bodyPr/>
        <a:lstStyle/>
        <a:p>
          <a:endParaRPr lang="el-GR"/>
        </a:p>
      </dgm:t>
    </dgm:pt>
    <dgm:pt modelId="{E1E36B44-62B8-4761-A744-9D53238C0D22}">
      <dgm:prSet phldrT="[Text]" custT="1"/>
      <dgm:spPr/>
      <dgm:t>
        <a:bodyPr anchor="b" anchorCtr="0"/>
        <a:lstStyle/>
        <a:p>
          <a:r>
            <a:rPr lang="el-GR" sz="1400" dirty="0"/>
            <a:t>Σύστημα </a:t>
          </a:r>
          <a:r>
            <a:rPr lang="en-US" sz="1400" dirty="0"/>
            <a:t>eProcurement</a:t>
          </a:r>
          <a:endParaRPr lang="el-GR" sz="1400" dirty="0"/>
        </a:p>
      </dgm:t>
    </dgm:pt>
    <dgm:pt modelId="{0313EBDD-B48F-4CED-99F6-79168EBA71EE}" type="parTrans" cxnId="{2D054B0D-7C3F-4F61-9D94-C08471D45186}">
      <dgm:prSet/>
      <dgm:spPr/>
      <dgm:t>
        <a:bodyPr/>
        <a:lstStyle/>
        <a:p>
          <a:endParaRPr lang="el-GR"/>
        </a:p>
      </dgm:t>
    </dgm:pt>
    <dgm:pt modelId="{897D2390-4A15-4181-B1EC-38BE9025487C}" type="sibTrans" cxnId="{2D054B0D-7C3F-4F61-9D94-C08471D45186}">
      <dgm:prSet/>
      <dgm:spPr/>
      <dgm:t>
        <a:bodyPr/>
        <a:lstStyle/>
        <a:p>
          <a:endParaRPr lang="el-GR"/>
        </a:p>
      </dgm:t>
    </dgm:pt>
    <dgm:pt modelId="{62586D31-178C-4B8B-8765-7AC16BF1C11D}">
      <dgm:prSet phldrT="[Text]"/>
      <dgm:spPr/>
      <dgm:t>
        <a:bodyPr/>
        <a:lstStyle/>
        <a:p>
          <a:r>
            <a:rPr lang="el-GR" dirty="0"/>
            <a:t>Διαπροσωπικές Επαφές</a:t>
          </a:r>
        </a:p>
      </dgm:t>
    </dgm:pt>
    <dgm:pt modelId="{6F943205-1425-4A7C-8DED-688C96AD22E4}" type="parTrans" cxnId="{CA58A752-25A7-4E43-9E42-9FC2D0C318E5}">
      <dgm:prSet/>
      <dgm:spPr/>
      <dgm:t>
        <a:bodyPr/>
        <a:lstStyle/>
        <a:p>
          <a:endParaRPr lang="el-GR"/>
        </a:p>
      </dgm:t>
    </dgm:pt>
    <dgm:pt modelId="{50A13B43-91F6-4A96-AC13-510E44FFD779}" type="sibTrans" cxnId="{CA58A752-25A7-4E43-9E42-9FC2D0C318E5}">
      <dgm:prSet/>
      <dgm:spPr/>
      <dgm:t>
        <a:bodyPr/>
        <a:lstStyle/>
        <a:p>
          <a:endParaRPr lang="el-GR"/>
        </a:p>
      </dgm:t>
    </dgm:pt>
    <dgm:pt modelId="{D454DA37-A778-41AE-9FE7-69AB38EC53AC}">
      <dgm:prSet phldrT="[Text]" custT="1"/>
      <dgm:spPr/>
      <dgm:t>
        <a:bodyPr anchor="b" anchorCtr="0"/>
        <a:lstStyle/>
        <a:p>
          <a:r>
            <a:rPr lang="el-GR" sz="1400" dirty="0"/>
            <a:t>Εκπαιδευτικά Σεμινάρια</a:t>
          </a:r>
        </a:p>
      </dgm:t>
    </dgm:pt>
    <dgm:pt modelId="{C57028A3-8F59-4517-A278-92886CAEC9C2}" type="parTrans" cxnId="{B384CE46-3D71-4A9A-8DA0-2541E8466C8A}">
      <dgm:prSet/>
      <dgm:spPr/>
      <dgm:t>
        <a:bodyPr/>
        <a:lstStyle/>
        <a:p>
          <a:endParaRPr lang="el-GR"/>
        </a:p>
      </dgm:t>
    </dgm:pt>
    <dgm:pt modelId="{71121134-FBD5-4CE5-8E9C-8AF1C65DAC98}" type="sibTrans" cxnId="{B384CE46-3D71-4A9A-8DA0-2541E8466C8A}">
      <dgm:prSet/>
      <dgm:spPr/>
      <dgm:t>
        <a:bodyPr/>
        <a:lstStyle/>
        <a:p>
          <a:endParaRPr lang="el-GR"/>
        </a:p>
      </dgm:t>
    </dgm:pt>
    <dgm:pt modelId="{42D4CB83-6F54-4376-AF6D-C075CF3A6572}">
      <dgm:prSet phldrT="[Text]" custT="1"/>
      <dgm:spPr/>
      <dgm:t>
        <a:bodyPr/>
        <a:lstStyle/>
        <a:p>
          <a:r>
            <a:rPr lang="el-GR" sz="1400" dirty="0"/>
            <a:t>Κανονισμοί</a:t>
          </a:r>
        </a:p>
      </dgm:t>
    </dgm:pt>
    <dgm:pt modelId="{8F86AD81-BAA9-44A6-A33A-75929EBF3C82}" type="parTrans" cxnId="{F9DFA842-A4A0-4A1C-874A-8748066C485B}">
      <dgm:prSet/>
      <dgm:spPr/>
      <dgm:t>
        <a:bodyPr/>
        <a:lstStyle/>
        <a:p>
          <a:endParaRPr lang="el-GR"/>
        </a:p>
      </dgm:t>
    </dgm:pt>
    <dgm:pt modelId="{62FF8AC0-5C39-47E0-A76C-E6D5FD3E5602}" type="sibTrans" cxnId="{F9DFA842-A4A0-4A1C-874A-8748066C485B}">
      <dgm:prSet/>
      <dgm:spPr/>
      <dgm:t>
        <a:bodyPr/>
        <a:lstStyle/>
        <a:p>
          <a:endParaRPr lang="el-GR"/>
        </a:p>
      </dgm:t>
    </dgm:pt>
    <dgm:pt modelId="{62C11AE5-F110-436A-9B4F-F7EAB233CF27}">
      <dgm:prSet phldrT="[Text]" custT="1"/>
      <dgm:spPr/>
      <dgm:t>
        <a:bodyPr/>
        <a:lstStyle/>
        <a:p>
          <a:r>
            <a:rPr lang="el-GR" sz="1400" dirty="0"/>
            <a:t>Εγκύκλιοι</a:t>
          </a:r>
        </a:p>
      </dgm:t>
    </dgm:pt>
    <dgm:pt modelId="{ABDCD045-F621-4740-B012-7A729235F8DF}" type="parTrans" cxnId="{278939F4-CD39-4AC6-B56A-8BEFC92A9913}">
      <dgm:prSet/>
      <dgm:spPr/>
      <dgm:t>
        <a:bodyPr/>
        <a:lstStyle/>
        <a:p>
          <a:endParaRPr lang="el-GR"/>
        </a:p>
      </dgm:t>
    </dgm:pt>
    <dgm:pt modelId="{4B4B3751-B438-475B-81A3-76D02E6A10EE}" type="sibTrans" cxnId="{278939F4-CD39-4AC6-B56A-8BEFC92A9913}">
      <dgm:prSet/>
      <dgm:spPr/>
      <dgm:t>
        <a:bodyPr/>
        <a:lstStyle/>
        <a:p>
          <a:endParaRPr lang="el-GR"/>
        </a:p>
      </dgm:t>
    </dgm:pt>
    <dgm:pt modelId="{03DD4831-186A-451E-8E18-DA4AEC42A84D}">
      <dgm:prSet phldrT="[Text]" custT="1"/>
      <dgm:spPr/>
      <dgm:t>
        <a:bodyPr/>
        <a:lstStyle/>
        <a:p>
          <a:r>
            <a:rPr lang="el-GR" sz="1400" dirty="0"/>
            <a:t>Ενημερωτικά Δελτία</a:t>
          </a:r>
        </a:p>
      </dgm:t>
    </dgm:pt>
    <dgm:pt modelId="{D6AA708C-093E-4508-9FD5-CB5EF880DDE3}" type="parTrans" cxnId="{1AD6EA52-53A6-41E8-9DB2-0A6FB8CD3A5A}">
      <dgm:prSet/>
      <dgm:spPr/>
      <dgm:t>
        <a:bodyPr/>
        <a:lstStyle/>
        <a:p>
          <a:endParaRPr lang="el-GR"/>
        </a:p>
      </dgm:t>
    </dgm:pt>
    <dgm:pt modelId="{AFE9FDA3-E19C-45DB-BDF0-52FB565BE91C}" type="sibTrans" cxnId="{1AD6EA52-53A6-41E8-9DB2-0A6FB8CD3A5A}">
      <dgm:prSet/>
      <dgm:spPr/>
      <dgm:t>
        <a:bodyPr/>
        <a:lstStyle/>
        <a:p>
          <a:endParaRPr lang="el-GR"/>
        </a:p>
      </dgm:t>
    </dgm:pt>
    <dgm:pt modelId="{D191D5C8-39E3-4E52-8FAE-A28E34C72B80}">
      <dgm:prSet phldrT="[Text]" custT="1"/>
      <dgm:spPr/>
      <dgm:t>
        <a:bodyPr/>
        <a:lstStyle/>
        <a:p>
          <a:pPr algn="l"/>
          <a:r>
            <a:rPr lang="el-GR" sz="1400" dirty="0"/>
            <a:t>Πρότυπα Έγγραφα Διαγωνισμών</a:t>
          </a:r>
        </a:p>
      </dgm:t>
    </dgm:pt>
    <dgm:pt modelId="{5189B4A5-825A-4A35-9E4C-F6809E514779}" type="parTrans" cxnId="{71B34759-FA99-4349-816E-4BCDC5C9DD29}">
      <dgm:prSet/>
      <dgm:spPr/>
      <dgm:t>
        <a:bodyPr/>
        <a:lstStyle/>
        <a:p>
          <a:endParaRPr lang="el-GR"/>
        </a:p>
      </dgm:t>
    </dgm:pt>
    <dgm:pt modelId="{076782EA-29E1-45B4-89D3-0153ACCCEA1B}" type="sibTrans" cxnId="{71B34759-FA99-4349-816E-4BCDC5C9DD29}">
      <dgm:prSet/>
      <dgm:spPr/>
      <dgm:t>
        <a:bodyPr/>
        <a:lstStyle/>
        <a:p>
          <a:endParaRPr lang="el-GR"/>
        </a:p>
      </dgm:t>
    </dgm:pt>
    <dgm:pt modelId="{C9B7A3E7-1531-454C-8A42-3A4B74180B97}">
      <dgm:prSet phldrT="[Text]" custT="1"/>
      <dgm:spPr/>
      <dgm:t>
        <a:bodyPr/>
        <a:lstStyle/>
        <a:p>
          <a:pPr algn="l"/>
          <a:r>
            <a:rPr lang="el-GR" sz="1400" dirty="0"/>
            <a:t>Συχνές Ερωτήσεις</a:t>
          </a:r>
        </a:p>
      </dgm:t>
    </dgm:pt>
    <dgm:pt modelId="{7F8F960F-252F-4595-99FD-47E07D320ABA}" type="parTrans" cxnId="{3C58B510-8FB6-41B5-898D-F1917B8297C0}">
      <dgm:prSet/>
      <dgm:spPr/>
      <dgm:t>
        <a:bodyPr/>
        <a:lstStyle/>
        <a:p>
          <a:endParaRPr lang="el-GR"/>
        </a:p>
      </dgm:t>
    </dgm:pt>
    <dgm:pt modelId="{4C873451-7972-4651-8D5F-DD7AA2F7AFAF}" type="sibTrans" cxnId="{3C58B510-8FB6-41B5-898D-F1917B8297C0}">
      <dgm:prSet/>
      <dgm:spPr/>
      <dgm:t>
        <a:bodyPr/>
        <a:lstStyle/>
        <a:p>
          <a:endParaRPr lang="el-GR"/>
        </a:p>
      </dgm:t>
    </dgm:pt>
    <dgm:pt modelId="{8E4BA074-6A3C-4B06-A8EF-9EFD75071877}">
      <dgm:prSet phldrT="[Text]" custT="1"/>
      <dgm:spPr/>
      <dgm:t>
        <a:bodyPr anchor="b" anchorCtr="0"/>
        <a:lstStyle/>
        <a:p>
          <a:r>
            <a:rPr lang="el-GR" sz="1400" dirty="0"/>
            <a:t>Αυτοματοποιημένος Συντάκτης Εγγράφων</a:t>
          </a:r>
        </a:p>
      </dgm:t>
    </dgm:pt>
    <dgm:pt modelId="{2FAD857B-DD1B-45BA-B16A-9E25EB21862C}" type="parTrans" cxnId="{11DAA5B4-0AAD-4F40-9D40-F2BA8F711066}">
      <dgm:prSet/>
      <dgm:spPr/>
      <dgm:t>
        <a:bodyPr/>
        <a:lstStyle/>
        <a:p>
          <a:endParaRPr lang="el-GR"/>
        </a:p>
      </dgm:t>
    </dgm:pt>
    <dgm:pt modelId="{AAA19FAC-5537-4C91-A59D-B53A3CE92968}" type="sibTrans" cxnId="{11DAA5B4-0AAD-4F40-9D40-F2BA8F711066}">
      <dgm:prSet/>
      <dgm:spPr/>
      <dgm:t>
        <a:bodyPr/>
        <a:lstStyle/>
        <a:p>
          <a:endParaRPr lang="el-GR"/>
        </a:p>
      </dgm:t>
    </dgm:pt>
    <dgm:pt modelId="{BC9F6C99-09A8-4270-8D76-6460306C2BAF}">
      <dgm:prSet phldrT="[Text]" custT="1"/>
      <dgm:spPr/>
      <dgm:t>
        <a:bodyPr anchor="b" anchorCtr="0"/>
        <a:lstStyle/>
        <a:p>
          <a:r>
            <a:rPr lang="el-GR" sz="1400" dirty="0" err="1"/>
            <a:t>Επιλογέας</a:t>
          </a:r>
          <a:r>
            <a:rPr lang="el-GR" sz="1400" dirty="0"/>
            <a:t> Διαδικασιών</a:t>
          </a:r>
        </a:p>
      </dgm:t>
    </dgm:pt>
    <dgm:pt modelId="{0B9EBF4C-0F80-4746-9ADA-D06FD98E6D3A}" type="parTrans" cxnId="{8B141567-4AEF-43DC-B732-B338D359B230}">
      <dgm:prSet/>
      <dgm:spPr/>
      <dgm:t>
        <a:bodyPr/>
        <a:lstStyle/>
        <a:p>
          <a:endParaRPr lang="el-GR"/>
        </a:p>
      </dgm:t>
    </dgm:pt>
    <dgm:pt modelId="{B8D37AC7-314C-4A1C-8959-ADB6A87CDFDA}" type="sibTrans" cxnId="{8B141567-4AEF-43DC-B732-B338D359B230}">
      <dgm:prSet/>
      <dgm:spPr/>
      <dgm:t>
        <a:bodyPr/>
        <a:lstStyle/>
        <a:p>
          <a:endParaRPr lang="el-GR"/>
        </a:p>
      </dgm:t>
    </dgm:pt>
    <dgm:pt modelId="{1C78F23F-BC0D-4A61-A8AC-3448EA49C090}">
      <dgm:prSet phldrT="[Text]" custT="1"/>
      <dgm:spPr/>
      <dgm:t>
        <a:bodyPr anchor="b" anchorCtr="0"/>
        <a:lstStyle/>
        <a:p>
          <a:r>
            <a:rPr lang="en-US" sz="1400" dirty="0" err="1"/>
            <a:t>eCatalogues</a:t>
          </a:r>
          <a:r>
            <a:rPr lang="en-US" sz="1400" dirty="0"/>
            <a:t> - FAs</a:t>
          </a:r>
          <a:endParaRPr lang="el-GR" sz="1400" dirty="0"/>
        </a:p>
      </dgm:t>
    </dgm:pt>
    <dgm:pt modelId="{02FFA847-E56F-4B9D-AB9E-43D94CDACA54}" type="parTrans" cxnId="{5833D2A5-14DF-4640-A9AC-E46D8F2C60F7}">
      <dgm:prSet/>
      <dgm:spPr/>
      <dgm:t>
        <a:bodyPr/>
        <a:lstStyle/>
        <a:p>
          <a:endParaRPr lang="el-GR"/>
        </a:p>
      </dgm:t>
    </dgm:pt>
    <dgm:pt modelId="{EDD404B3-665C-4817-A9DA-B10C39A069FD}" type="sibTrans" cxnId="{5833D2A5-14DF-4640-A9AC-E46D8F2C60F7}">
      <dgm:prSet/>
      <dgm:spPr/>
      <dgm:t>
        <a:bodyPr/>
        <a:lstStyle/>
        <a:p>
          <a:endParaRPr lang="el-GR"/>
        </a:p>
      </dgm:t>
    </dgm:pt>
    <dgm:pt modelId="{7F222A03-641F-45AC-95E2-892A8C24BECA}">
      <dgm:prSet phldrT="[Text]" custT="1"/>
      <dgm:spPr/>
      <dgm:t>
        <a:bodyPr anchor="b" anchorCtr="0"/>
        <a:lstStyle/>
        <a:p>
          <a:r>
            <a:rPr lang="en-US" sz="1400" dirty="0" err="1"/>
            <a:t>eAgora</a:t>
          </a:r>
          <a:endParaRPr lang="el-GR" sz="1400" dirty="0"/>
        </a:p>
      </dgm:t>
    </dgm:pt>
    <dgm:pt modelId="{A8F3EA40-ED69-4985-8F02-C52F4172D18B}" type="parTrans" cxnId="{E0CA2DD7-7C8D-4FC0-ABA0-E24A4524CA0A}">
      <dgm:prSet/>
      <dgm:spPr/>
      <dgm:t>
        <a:bodyPr/>
        <a:lstStyle/>
        <a:p>
          <a:endParaRPr lang="el-GR"/>
        </a:p>
      </dgm:t>
    </dgm:pt>
    <dgm:pt modelId="{D976A154-0E0A-4439-9E88-711D096C7C27}" type="sibTrans" cxnId="{E0CA2DD7-7C8D-4FC0-ABA0-E24A4524CA0A}">
      <dgm:prSet/>
      <dgm:spPr/>
      <dgm:t>
        <a:bodyPr/>
        <a:lstStyle/>
        <a:p>
          <a:endParaRPr lang="el-GR"/>
        </a:p>
      </dgm:t>
    </dgm:pt>
    <dgm:pt modelId="{FDF3F270-0BA2-4C05-9D32-EA8504192685}">
      <dgm:prSet phldrT="[Text]" custT="1"/>
      <dgm:spPr/>
      <dgm:t>
        <a:bodyPr anchor="b" anchorCtr="0"/>
        <a:lstStyle/>
        <a:p>
          <a:r>
            <a:rPr lang="el-GR" sz="1400" dirty="0"/>
            <a:t>Γραφείο Υποστήριξης</a:t>
          </a:r>
        </a:p>
      </dgm:t>
    </dgm:pt>
    <dgm:pt modelId="{3A89E754-E79F-4099-B3DB-E8D27AA6DDEB}" type="parTrans" cxnId="{1251A37B-D0DB-4E24-87CA-39561E7F7316}">
      <dgm:prSet/>
      <dgm:spPr/>
      <dgm:t>
        <a:bodyPr/>
        <a:lstStyle/>
        <a:p>
          <a:endParaRPr lang="el-GR"/>
        </a:p>
      </dgm:t>
    </dgm:pt>
    <dgm:pt modelId="{128C7D93-8996-48BA-AD73-D8D751C8B3CB}" type="sibTrans" cxnId="{1251A37B-D0DB-4E24-87CA-39561E7F7316}">
      <dgm:prSet/>
      <dgm:spPr/>
      <dgm:t>
        <a:bodyPr/>
        <a:lstStyle/>
        <a:p>
          <a:endParaRPr lang="el-GR"/>
        </a:p>
      </dgm:t>
    </dgm:pt>
    <dgm:pt modelId="{D73572BA-96B2-4D79-AA94-3F343A76FAA2}">
      <dgm:prSet phldrT="[Text]" custT="1"/>
      <dgm:spPr/>
      <dgm:t>
        <a:bodyPr anchor="b" anchorCtr="0"/>
        <a:lstStyle/>
        <a:p>
          <a:r>
            <a:rPr lang="el-GR" sz="1400" dirty="0"/>
            <a:t>Υποστήριξη </a:t>
          </a:r>
          <a:r>
            <a:rPr lang="en-US" sz="1400" dirty="0"/>
            <a:t>e-mail</a:t>
          </a:r>
          <a:endParaRPr lang="el-GR" sz="1400" dirty="0"/>
        </a:p>
      </dgm:t>
    </dgm:pt>
    <dgm:pt modelId="{E449D8FB-624B-43FC-B536-CD791E3F04F9}" type="parTrans" cxnId="{9EB82900-F986-4D90-8135-9F5B9B6353ED}">
      <dgm:prSet/>
      <dgm:spPr/>
      <dgm:t>
        <a:bodyPr/>
        <a:lstStyle/>
        <a:p>
          <a:endParaRPr lang="el-GR"/>
        </a:p>
      </dgm:t>
    </dgm:pt>
    <dgm:pt modelId="{10D23AD0-E1DC-461B-85B5-029C35F63E91}" type="sibTrans" cxnId="{9EB82900-F986-4D90-8135-9F5B9B6353ED}">
      <dgm:prSet/>
      <dgm:spPr/>
      <dgm:t>
        <a:bodyPr/>
        <a:lstStyle/>
        <a:p>
          <a:endParaRPr lang="el-GR"/>
        </a:p>
      </dgm:t>
    </dgm:pt>
    <dgm:pt modelId="{470C3919-3CCA-4C67-9E34-AED2DB7BBDE1}">
      <dgm:prSet phldrT="[Text]" custT="1"/>
      <dgm:spPr/>
      <dgm:t>
        <a:bodyPr anchor="b" anchorCtr="0"/>
        <a:lstStyle/>
        <a:p>
          <a:r>
            <a:rPr lang="el-GR" sz="1400" dirty="0"/>
            <a:t>Συναντήσεις</a:t>
          </a:r>
        </a:p>
      </dgm:t>
    </dgm:pt>
    <dgm:pt modelId="{7396498B-5764-47EB-8603-89448281156C}" type="parTrans" cxnId="{91E19EB7-9955-4B23-915D-E26298248C07}">
      <dgm:prSet/>
      <dgm:spPr/>
      <dgm:t>
        <a:bodyPr/>
        <a:lstStyle/>
        <a:p>
          <a:endParaRPr lang="el-GR"/>
        </a:p>
      </dgm:t>
    </dgm:pt>
    <dgm:pt modelId="{70F7C14C-ACC6-4B49-8C8E-EF8968CA3FB7}" type="sibTrans" cxnId="{91E19EB7-9955-4B23-915D-E26298248C07}">
      <dgm:prSet/>
      <dgm:spPr/>
      <dgm:t>
        <a:bodyPr/>
        <a:lstStyle/>
        <a:p>
          <a:endParaRPr lang="el-GR"/>
        </a:p>
      </dgm:t>
    </dgm:pt>
    <dgm:pt modelId="{427ABB77-1C73-4DC5-9908-5A836BF578B2}">
      <dgm:prSet phldrT="[Text]" custT="1"/>
      <dgm:spPr/>
      <dgm:t>
        <a:bodyPr anchor="b" anchorCtr="0"/>
        <a:lstStyle/>
        <a:p>
          <a:r>
            <a:rPr lang="el-GR" sz="1400" dirty="0"/>
            <a:t>Πυρήνες σε κάθε ΑΑ</a:t>
          </a:r>
        </a:p>
      </dgm:t>
    </dgm:pt>
    <dgm:pt modelId="{8DA65DAB-B712-4284-A980-0D12AA74A872}" type="parTrans" cxnId="{857893D5-CF86-4DC2-BF90-F8CEEF6D683B}">
      <dgm:prSet/>
      <dgm:spPr/>
      <dgm:t>
        <a:bodyPr/>
        <a:lstStyle/>
        <a:p>
          <a:endParaRPr lang="el-GR"/>
        </a:p>
      </dgm:t>
    </dgm:pt>
    <dgm:pt modelId="{92E62333-0C1B-43AB-9023-7843712138FE}" type="sibTrans" cxnId="{857893D5-CF86-4DC2-BF90-F8CEEF6D683B}">
      <dgm:prSet/>
      <dgm:spPr/>
      <dgm:t>
        <a:bodyPr/>
        <a:lstStyle/>
        <a:p>
          <a:endParaRPr lang="el-GR"/>
        </a:p>
      </dgm:t>
    </dgm:pt>
    <dgm:pt modelId="{DAF64436-F4B3-4CA5-8172-9DB369F2E07C}" type="pres">
      <dgm:prSet presAssocID="{B82F3B1D-5FCF-491D-BF2F-6316EC1A9A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BBC467-32EA-4390-9B10-5B58B3CF418F}" type="pres">
      <dgm:prSet presAssocID="{B82F3B1D-5FCF-491D-BF2F-6316EC1A9A92}" presName="children" presStyleCnt="0"/>
      <dgm:spPr/>
    </dgm:pt>
    <dgm:pt modelId="{4B744E1A-7CAE-47C9-8CD1-B9708E36B2A0}" type="pres">
      <dgm:prSet presAssocID="{B82F3B1D-5FCF-491D-BF2F-6316EC1A9A92}" presName="child1group" presStyleCnt="0"/>
      <dgm:spPr/>
    </dgm:pt>
    <dgm:pt modelId="{32FBBD24-6310-45BD-AA31-8A8B70D0ED66}" type="pres">
      <dgm:prSet presAssocID="{B82F3B1D-5FCF-491D-BF2F-6316EC1A9A92}" presName="child1" presStyleLbl="bgAcc1" presStyleIdx="0" presStyleCnt="4" custScaleX="135533" custScaleY="84853" custLinFactNeighborX="-48494" custLinFactNeighborY="5910"/>
      <dgm:spPr/>
      <dgm:t>
        <a:bodyPr/>
        <a:lstStyle/>
        <a:p>
          <a:endParaRPr lang="en-US"/>
        </a:p>
      </dgm:t>
    </dgm:pt>
    <dgm:pt modelId="{C57D0FFE-99D0-4FD9-8BE3-B908FFA6D790}" type="pres">
      <dgm:prSet presAssocID="{B82F3B1D-5FCF-491D-BF2F-6316EC1A9A9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65D53-F418-4BD5-AFE8-051274D4E8D8}" type="pres">
      <dgm:prSet presAssocID="{B82F3B1D-5FCF-491D-BF2F-6316EC1A9A92}" presName="child2group" presStyleCnt="0"/>
      <dgm:spPr/>
    </dgm:pt>
    <dgm:pt modelId="{1EECF035-3B3B-4488-9E32-78C06C74D0D7}" type="pres">
      <dgm:prSet presAssocID="{B82F3B1D-5FCF-491D-BF2F-6316EC1A9A92}" presName="child2" presStyleLbl="bgAcc1" presStyleIdx="1" presStyleCnt="4" custScaleX="144427" custScaleY="79060" custLinFactNeighborX="52748" custLinFactNeighborY="7224"/>
      <dgm:spPr/>
      <dgm:t>
        <a:bodyPr/>
        <a:lstStyle/>
        <a:p>
          <a:endParaRPr lang="en-US"/>
        </a:p>
      </dgm:t>
    </dgm:pt>
    <dgm:pt modelId="{99D69009-4DB7-4FBC-A5D8-ACCC91157D6C}" type="pres">
      <dgm:prSet presAssocID="{B82F3B1D-5FCF-491D-BF2F-6316EC1A9A9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D6448-7016-47C4-8EA3-AB395756D0ED}" type="pres">
      <dgm:prSet presAssocID="{B82F3B1D-5FCF-491D-BF2F-6316EC1A9A92}" presName="child3group" presStyleCnt="0"/>
      <dgm:spPr/>
    </dgm:pt>
    <dgm:pt modelId="{2EA43768-2AF3-452E-8045-517E54146CDD}" type="pres">
      <dgm:prSet presAssocID="{B82F3B1D-5FCF-491D-BF2F-6316EC1A9A92}" presName="child3" presStyleLbl="bgAcc1" presStyleIdx="2" presStyleCnt="4" custScaleX="151970" custLinFactNeighborX="64967" custLinFactNeighborY="-25105"/>
      <dgm:spPr/>
      <dgm:t>
        <a:bodyPr/>
        <a:lstStyle/>
        <a:p>
          <a:endParaRPr lang="en-US"/>
        </a:p>
      </dgm:t>
    </dgm:pt>
    <dgm:pt modelId="{412818A1-E3DB-483B-8358-866E5D9411F0}" type="pres">
      <dgm:prSet presAssocID="{B82F3B1D-5FCF-491D-BF2F-6316EC1A9A9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7529B-56BC-4BFE-A1F2-09B52BAF1691}" type="pres">
      <dgm:prSet presAssocID="{B82F3B1D-5FCF-491D-BF2F-6316EC1A9A92}" presName="child4group" presStyleCnt="0"/>
      <dgm:spPr/>
    </dgm:pt>
    <dgm:pt modelId="{48ED0457-86FA-4C93-924D-1AFD9FD3A9F9}" type="pres">
      <dgm:prSet presAssocID="{B82F3B1D-5FCF-491D-BF2F-6316EC1A9A92}" presName="child4" presStyleLbl="bgAcc1" presStyleIdx="3" presStyleCnt="4" custScaleX="139002" custLinFactNeighborX="-48920" custLinFactNeighborY="-30865"/>
      <dgm:spPr/>
      <dgm:t>
        <a:bodyPr/>
        <a:lstStyle/>
        <a:p>
          <a:endParaRPr lang="en-US"/>
        </a:p>
      </dgm:t>
    </dgm:pt>
    <dgm:pt modelId="{1862DF2F-7211-4F9C-B174-99FC5F06C021}" type="pres">
      <dgm:prSet presAssocID="{B82F3B1D-5FCF-491D-BF2F-6316EC1A9A9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0774-D015-4BCC-9B80-9A0D26EB00B6}" type="pres">
      <dgm:prSet presAssocID="{B82F3B1D-5FCF-491D-BF2F-6316EC1A9A92}" presName="childPlaceholder" presStyleCnt="0"/>
      <dgm:spPr/>
    </dgm:pt>
    <dgm:pt modelId="{C9D90370-598D-4401-8810-44289802D2C2}" type="pres">
      <dgm:prSet presAssocID="{B82F3B1D-5FCF-491D-BF2F-6316EC1A9A92}" presName="circle" presStyleCnt="0"/>
      <dgm:spPr/>
    </dgm:pt>
    <dgm:pt modelId="{38E60CCF-41F8-4DB8-8C75-49315E177CAF}" type="pres">
      <dgm:prSet presAssocID="{B82F3B1D-5FCF-491D-BF2F-6316EC1A9A9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66801-E2DA-45DB-8165-913E1F93D7B3}" type="pres">
      <dgm:prSet presAssocID="{B82F3B1D-5FCF-491D-BF2F-6316EC1A9A9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2B01E-F23D-480F-AAD9-EAE2ED74DAF5}" type="pres">
      <dgm:prSet presAssocID="{B82F3B1D-5FCF-491D-BF2F-6316EC1A9A9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62600-CA79-43B7-8B89-08E391828551}" type="pres">
      <dgm:prSet presAssocID="{B82F3B1D-5FCF-491D-BF2F-6316EC1A9A9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08E14-D6CF-49D1-98B7-943F60833BCC}" type="pres">
      <dgm:prSet presAssocID="{B82F3B1D-5FCF-491D-BF2F-6316EC1A9A92}" presName="quadrantPlaceholder" presStyleCnt="0"/>
      <dgm:spPr/>
    </dgm:pt>
    <dgm:pt modelId="{73416654-B734-4493-8AE9-54E8FDA3A44F}" type="pres">
      <dgm:prSet presAssocID="{B82F3B1D-5FCF-491D-BF2F-6316EC1A9A92}" presName="center1" presStyleLbl="fgShp" presStyleIdx="0" presStyleCnt="2"/>
      <dgm:spPr/>
    </dgm:pt>
    <dgm:pt modelId="{4BFCA594-070C-4E31-BC6C-019FA13195C7}" type="pres">
      <dgm:prSet presAssocID="{B82F3B1D-5FCF-491D-BF2F-6316EC1A9A92}" presName="center2" presStyleLbl="fgShp" presStyleIdx="1" presStyleCnt="2"/>
      <dgm:spPr/>
    </dgm:pt>
  </dgm:ptLst>
  <dgm:cxnLst>
    <dgm:cxn modelId="{97011DDD-CA6F-4ED5-A9CA-304A778F8F1B}" type="presOf" srcId="{BC9F6C99-09A8-4270-8D76-6460306C2BAF}" destId="{412818A1-E3DB-483B-8358-866E5D9411F0}" srcOrd="1" destOrd="2" presId="urn:microsoft.com/office/officeart/2005/8/layout/cycle4"/>
    <dgm:cxn modelId="{8B141567-4AEF-43DC-B732-B338D359B230}" srcId="{29A1FF1C-D660-41C3-8614-B49D5C1F8172}" destId="{BC9F6C99-09A8-4270-8D76-6460306C2BAF}" srcOrd="2" destOrd="0" parTransId="{0B9EBF4C-0F80-4746-9ADA-D06FD98E6D3A}" sibTransId="{B8D37AC7-314C-4A1C-8959-ADB6A87CDFDA}"/>
    <dgm:cxn modelId="{CA58A752-25A7-4E43-9E42-9FC2D0C318E5}" srcId="{B82F3B1D-5FCF-491D-BF2F-6316EC1A9A92}" destId="{62586D31-178C-4B8B-8765-7AC16BF1C11D}" srcOrd="3" destOrd="0" parTransId="{6F943205-1425-4A7C-8DED-688C96AD22E4}" sibTransId="{50A13B43-91F6-4A96-AC13-510E44FFD779}"/>
    <dgm:cxn modelId="{673D25AE-C688-4FB6-B1E6-10E34C868169}" type="presOf" srcId="{3644E804-E967-4AE3-B12B-E2AC90662414}" destId="{1EECF035-3B3B-4488-9E32-78C06C74D0D7}" srcOrd="0" destOrd="0" presId="urn:microsoft.com/office/officeart/2005/8/layout/cycle4"/>
    <dgm:cxn modelId="{71B34759-FA99-4349-816E-4BCDC5C9DD29}" srcId="{342D35DD-147B-40D2-A010-4789BBF260EA}" destId="{D191D5C8-39E3-4E52-8FAE-A28E34C72B80}" srcOrd="1" destOrd="0" parTransId="{5189B4A5-825A-4A35-9E4C-F6809E514779}" sibTransId="{076782EA-29E1-45B4-89D3-0153ACCCEA1B}"/>
    <dgm:cxn modelId="{262791B3-43C6-499B-A87C-65D26998AED2}" type="presOf" srcId="{470C3919-3CCA-4C67-9E34-AED2DB7BBDE1}" destId="{1862DF2F-7211-4F9C-B174-99FC5F06C021}" srcOrd="1" destOrd="3" presId="urn:microsoft.com/office/officeart/2005/8/layout/cycle4"/>
    <dgm:cxn modelId="{2B223511-1AF4-4E32-A391-A72444FA56F4}" type="presOf" srcId="{E1E36B44-62B8-4761-A744-9D53238C0D22}" destId="{412818A1-E3DB-483B-8358-866E5D9411F0}" srcOrd="1" destOrd="0" presId="urn:microsoft.com/office/officeart/2005/8/layout/cycle4"/>
    <dgm:cxn modelId="{CD4B3618-44F9-4A29-A532-F278514CA02F}" type="presOf" srcId="{BC9F6C99-09A8-4270-8D76-6460306C2BAF}" destId="{2EA43768-2AF3-452E-8045-517E54146CDD}" srcOrd="0" destOrd="2" presId="urn:microsoft.com/office/officeart/2005/8/layout/cycle4"/>
    <dgm:cxn modelId="{AE262832-2192-42ED-B937-DF9B60CD1A59}" type="presOf" srcId="{F0276DCB-A23C-49D3-80A2-4B54D91D0705}" destId="{32FBBD24-6310-45BD-AA31-8A8B70D0ED66}" srcOrd="0" destOrd="0" presId="urn:microsoft.com/office/officeart/2005/8/layout/cycle4"/>
    <dgm:cxn modelId="{B65091A8-60C4-42F8-93C3-806A89A8C8D3}" type="presOf" srcId="{F0276DCB-A23C-49D3-80A2-4B54D91D0705}" destId="{C57D0FFE-99D0-4FD9-8BE3-B908FFA6D790}" srcOrd="1" destOrd="0" presId="urn:microsoft.com/office/officeart/2005/8/layout/cycle4"/>
    <dgm:cxn modelId="{7598D5AE-8626-4939-9975-AF95F0A5D814}" type="presOf" srcId="{D73572BA-96B2-4D79-AA94-3F343A76FAA2}" destId="{48ED0457-86FA-4C93-924D-1AFD9FD3A9F9}" srcOrd="0" destOrd="2" presId="urn:microsoft.com/office/officeart/2005/8/layout/cycle4"/>
    <dgm:cxn modelId="{AC384154-94C9-46DB-94B4-318D1E4CB356}" type="presOf" srcId="{470C3919-3CCA-4C67-9E34-AED2DB7BBDE1}" destId="{48ED0457-86FA-4C93-924D-1AFD9FD3A9F9}" srcOrd="0" destOrd="3" presId="urn:microsoft.com/office/officeart/2005/8/layout/cycle4"/>
    <dgm:cxn modelId="{542EC281-AB6B-4EF0-9F84-AC708B41138D}" type="presOf" srcId="{1C78F23F-BC0D-4A61-A8AC-3448EA49C090}" destId="{2EA43768-2AF3-452E-8045-517E54146CDD}" srcOrd="0" destOrd="3" presId="urn:microsoft.com/office/officeart/2005/8/layout/cycle4"/>
    <dgm:cxn modelId="{72CFF6EF-4437-47BB-BF5D-0950D2B00884}" type="presOf" srcId="{42D4CB83-6F54-4376-AF6D-C075CF3A6572}" destId="{32FBBD24-6310-45BD-AA31-8A8B70D0ED66}" srcOrd="0" destOrd="1" presId="urn:microsoft.com/office/officeart/2005/8/layout/cycle4"/>
    <dgm:cxn modelId="{278939F4-CD39-4AC6-B56A-8BEFC92A9913}" srcId="{476D1348-A466-4D99-98AC-B5D3E155C9EF}" destId="{62C11AE5-F110-436A-9B4F-F7EAB233CF27}" srcOrd="2" destOrd="0" parTransId="{ABDCD045-F621-4740-B012-7A729235F8DF}" sibTransId="{4B4B3751-B438-475B-81A3-76D02E6A10EE}"/>
    <dgm:cxn modelId="{B384CE46-3D71-4A9A-8DA0-2541E8466C8A}" srcId="{62586D31-178C-4B8B-8765-7AC16BF1C11D}" destId="{D454DA37-A778-41AE-9FE7-69AB38EC53AC}" srcOrd="0" destOrd="0" parTransId="{C57028A3-8F59-4517-A278-92886CAEC9C2}" sibTransId="{71121134-FBD5-4CE5-8E9C-8AF1C65DAC98}"/>
    <dgm:cxn modelId="{8377C9B3-60B2-4D8D-ABF4-D9E02EEB1AAB}" srcId="{B82F3B1D-5FCF-491D-BF2F-6316EC1A9A92}" destId="{476D1348-A466-4D99-98AC-B5D3E155C9EF}" srcOrd="0" destOrd="0" parTransId="{351BA585-5B58-4E24-931F-413B23CF9589}" sibTransId="{B19B7880-8402-47B9-900F-8EA7BF966E74}"/>
    <dgm:cxn modelId="{E4992F4C-44BD-4A47-B028-751ADC218F24}" type="presOf" srcId="{7F222A03-641F-45AC-95E2-892A8C24BECA}" destId="{2EA43768-2AF3-452E-8045-517E54146CDD}" srcOrd="0" destOrd="4" presId="urn:microsoft.com/office/officeart/2005/8/layout/cycle4"/>
    <dgm:cxn modelId="{0D4BE542-8660-4397-B7BD-626241BBF687}" type="presOf" srcId="{FDF3F270-0BA2-4C05-9D32-EA8504192685}" destId="{1862DF2F-7211-4F9C-B174-99FC5F06C021}" srcOrd="1" destOrd="1" presId="urn:microsoft.com/office/officeart/2005/8/layout/cycle4"/>
    <dgm:cxn modelId="{1AD6EA52-53A6-41E8-9DB2-0A6FB8CD3A5A}" srcId="{476D1348-A466-4D99-98AC-B5D3E155C9EF}" destId="{03DD4831-186A-451E-8E18-DA4AEC42A84D}" srcOrd="3" destOrd="0" parTransId="{D6AA708C-093E-4508-9FD5-CB5EF880DDE3}" sibTransId="{AFE9FDA3-E19C-45DB-BDF0-52FB565BE91C}"/>
    <dgm:cxn modelId="{EB911139-56DC-4BF6-BE2A-50498246162D}" srcId="{342D35DD-147B-40D2-A010-4789BBF260EA}" destId="{3644E804-E967-4AE3-B12B-E2AC90662414}" srcOrd="0" destOrd="0" parTransId="{A9AE0506-4D6C-44E9-BE70-4D44F48E6CD5}" sibTransId="{8CE157B1-F390-4641-94F0-3B88FEA428E6}"/>
    <dgm:cxn modelId="{F9DFA842-A4A0-4A1C-874A-8748066C485B}" srcId="{476D1348-A466-4D99-98AC-B5D3E155C9EF}" destId="{42D4CB83-6F54-4376-AF6D-C075CF3A6572}" srcOrd="1" destOrd="0" parTransId="{8F86AD81-BAA9-44A6-A33A-75929EBF3C82}" sibTransId="{62FF8AC0-5C39-47E0-A76C-E6D5FD3E5602}"/>
    <dgm:cxn modelId="{FC79B3B1-4E21-40D2-83DE-15E7E2E9751D}" type="presOf" srcId="{427ABB77-1C73-4DC5-9908-5A836BF578B2}" destId="{48ED0457-86FA-4C93-924D-1AFD9FD3A9F9}" srcOrd="0" destOrd="4" presId="urn:microsoft.com/office/officeart/2005/8/layout/cycle4"/>
    <dgm:cxn modelId="{67476203-9839-4B4D-910C-F0374634AE3F}" type="presOf" srcId="{427ABB77-1C73-4DC5-9908-5A836BF578B2}" destId="{1862DF2F-7211-4F9C-B174-99FC5F06C021}" srcOrd="1" destOrd="4" presId="urn:microsoft.com/office/officeart/2005/8/layout/cycle4"/>
    <dgm:cxn modelId="{11DAA5B4-0AAD-4F40-9D40-F2BA8F711066}" srcId="{29A1FF1C-D660-41C3-8614-B49D5C1F8172}" destId="{8E4BA074-6A3C-4B06-A8EF-9EFD75071877}" srcOrd="1" destOrd="0" parTransId="{2FAD857B-DD1B-45BA-B16A-9E25EB21862C}" sibTransId="{AAA19FAC-5537-4C91-A59D-B53A3CE92968}"/>
    <dgm:cxn modelId="{071AA368-F881-4C6A-805D-6A1B7F8577F0}" type="presOf" srcId="{8E4BA074-6A3C-4B06-A8EF-9EFD75071877}" destId="{2EA43768-2AF3-452E-8045-517E54146CDD}" srcOrd="0" destOrd="1" presId="urn:microsoft.com/office/officeart/2005/8/layout/cycle4"/>
    <dgm:cxn modelId="{7B391DC3-66A6-43DC-9C28-0F60516FBB21}" type="presOf" srcId="{C9B7A3E7-1531-454C-8A42-3A4B74180B97}" destId="{99D69009-4DB7-4FBC-A5D8-ACCC91157D6C}" srcOrd="1" destOrd="2" presId="urn:microsoft.com/office/officeart/2005/8/layout/cycle4"/>
    <dgm:cxn modelId="{FEE5076B-3734-47B4-BC0B-EB9D05B978C9}" type="presOf" srcId="{342D35DD-147B-40D2-A010-4789BBF260EA}" destId="{98666801-E2DA-45DB-8165-913E1F93D7B3}" srcOrd="0" destOrd="0" presId="urn:microsoft.com/office/officeart/2005/8/layout/cycle4"/>
    <dgm:cxn modelId="{9EB82900-F986-4D90-8135-9F5B9B6353ED}" srcId="{62586D31-178C-4B8B-8765-7AC16BF1C11D}" destId="{D73572BA-96B2-4D79-AA94-3F343A76FAA2}" srcOrd="2" destOrd="0" parTransId="{E449D8FB-624B-43FC-B536-CD791E3F04F9}" sibTransId="{10D23AD0-E1DC-461B-85B5-029C35F63E91}"/>
    <dgm:cxn modelId="{2D054B0D-7C3F-4F61-9D94-C08471D45186}" srcId="{29A1FF1C-D660-41C3-8614-B49D5C1F8172}" destId="{E1E36B44-62B8-4761-A744-9D53238C0D22}" srcOrd="0" destOrd="0" parTransId="{0313EBDD-B48F-4CED-99F6-79168EBA71EE}" sibTransId="{897D2390-4A15-4181-B1EC-38BE9025487C}"/>
    <dgm:cxn modelId="{F82FDA0D-75F3-4CA5-BEDB-5E8C65179578}" type="presOf" srcId="{D454DA37-A778-41AE-9FE7-69AB38EC53AC}" destId="{48ED0457-86FA-4C93-924D-1AFD9FD3A9F9}" srcOrd="0" destOrd="0" presId="urn:microsoft.com/office/officeart/2005/8/layout/cycle4"/>
    <dgm:cxn modelId="{47E028BD-E478-428D-9B8E-FD894017123F}" type="presOf" srcId="{476D1348-A466-4D99-98AC-B5D3E155C9EF}" destId="{38E60CCF-41F8-4DB8-8C75-49315E177CAF}" srcOrd="0" destOrd="0" presId="urn:microsoft.com/office/officeart/2005/8/layout/cycle4"/>
    <dgm:cxn modelId="{26089A3F-B1F4-46FD-BB58-BD60432239C3}" type="presOf" srcId="{8E4BA074-6A3C-4B06-A8EF-9EFD75071877}" destId="{412818A1-E3DB-483B-8358-866E5D9411F0}" srcOrd="1" destOrd="1" presId="urn:microsoft.com/office/officeart/2005/8/layout/cycle4"/>
    <dgm:cxn modelId="{664799DD-D901-465E-81FE-13A9F36FEDE6}" srcId="{476D1348-A466-4D99-98AC-B5D3E155C9EF}" destId="{F0276DCB-A23C-49D3-80A2-4B54D91D0705}" srcOrd="0" destOrd="0" parTransId="{B3247129-F124-41E6-9FD4-6D81966F0DCF}" sibTransId="{98623EC7-8B63-4C69-B9A3-418D0915CF86}"/>
    <dgm:cxn modelId="{55547709-5139-4C20-9C5D-A4F7D827C27A}" type="presOf" srcId="{29A1FF1C-D660-41C3-8614-B49D5C1F8172}" destId="{42F2B01E-F23D-480F-AAD9-EAE2ED74DAF5}" srcOrd="0" destOrd="0" presId="urn:microsoft.com/office/officeart/2005/8/layout/cycle4"/>
    <dgm:cxn modelId="{FC1CB44A-0456-4BFB-9B50-9AC0AA303717}" type="presOf" srcId="{FDF3F270-0BA2-4C05-9D32-EA8504192685}" destId="{48ED0457-86FA-4C93-924D-1AFD9FD3A9F9}" srcOrd="0" destOrd="1" presId="urn:microsoft.com/office/officeart/2005/8/layout/cycle4"/>
    <dgm:cxn modelId="{938D9223-1D8A-4A72-AD6C-0BD1C3844340}" type="presOf" srcId="{62C11AE5-F110-436A-9B4F-F7EAB233CF27}" destId="{C57D0FFE-99D0-4FD9-8BE3-B908FFA6D790}" srcOrd="1" destOrd="2" presId="urn:microsoft.com/office/officeart/2005/8/layout/cycle4"/>
    <dgm:cxn modelId="{F734DD6F-1809-4E0F-92CA-72B8068F5AB6}" type="presOf" srcId="{D191D5C8-39E3-4E52-8FAE-A28E34C72B80}" destId="{1EECF035-3B3B-4488-9E32-78C06C74D0D7}" srcOrd="0" destOrd="1" presId="urn:microsoft.com/office/officeart/2005/8/layout/cycle4"/>
    <dgm:cxn modelId="{3C58B510-8FB6-41B5-898D-F1917B8297C0}" srcId="{342D35DD-147B-40D2-A010-4789BBF260EA}" destId="{C9B7A3E7-1531-454C-8A42-3A4B74180B97}" srcOrd="2" destOrd="0" parTransId="{7F8F960F-252F-4595-99FD-47E07D320ABA}" sibTransId="{4C873451-7972-4651-8D5F-DD7AA2F7AFAF}"/>
    <dgm:cxn modelId="{BC64BFBF-BAAA-4139-B9A9-B1E195478809}" type="presOf" srcId="{42D4CB83-6F54-4376-AF6D-C075CF3A6572}" destId="{C57D0FFE-99D0-4FD9-8BE3-B908FFA6D790}" srcOrd="1" destOrd="1" presId="urn:microsoft.com/office/officeart/2005/8/layout/cycle4"/>
    <dgm:cxn modelId="{49F35514-B390-4DF0-AFE2-102EE042023D}" type="presOf" srcId="{03DD4831-186A-451E-8E18-DA4AEC42A84D}" destId="{C57D0FFE-99D0-4FD9-8BE3-B908FFA6D790}" srcOrd="1" destOrd="3" presId="urn:microsoft.com/office/officeart/2005/8/layout/cycle4"/>
    <dgm:cxn modelId="{91E19EB7-9955-4B23-915D-E26298248C07}" srcId="{62586D31-178C-4B8B-8765-7AC16BF1C11D}" destId="{470C3919-3CCA-4C67-9E34-AED2DB7BBDE1}" srcOrd="3" destOrd="0" parTransId="{7396498B-5764-47EB-8603-89448281156C}" sibTransId="{70F7C14C-ACC6-4B49-8C8E-EF8968CA3FB7}"/>
    <dgm:cxn modelId="{857893D5-CF86-4DC2-BF90-F8CEEF6D683B}" srcId="{62586D31-178C-4B8B-8765-7AC16BF1C11D}" destId="{427ABB77-1C73-4DC5-9908-5A836BF578B2}" srcOrd="4" destOrd="0" parTransId="{8DA65DAB-B712-4284-A980-0D12AA74A872}" sibTransId="{92E62333-0C1B-43AB-9023-7843712138FE}"/>
    <dgm:cxn modelId="{7EFB2091-2FD8-404B-8380-2D1DBECCA2F2}" type="presOf" srcId="{7F222A03-641F-45AC-95E2-892A8C24BECA}" destId="{412818A1-E3DB-483B-8358-866E5D9411F0}" srcOrd="1" destOrd="4" presId="urn:microsoft.com/office/officeart/2005/8/layout/cycle4"/>
    <dgm:cxn modelId="{67342110-83C0-4E0C-A637-434D3F8EE6F8}" type="presOf" srcId="{62586D31-178C-4B8B-8765-7AC16BF1C11D}" destId="{44762600-CA79-43B7-8B89-08E391828551}" srcOrd="0" destOrd="0" presId="urn:microsoft.com/office/officeart/2005/8/layout/cycle4"/>
    <dgm:cxn modelId="{67CDE993-1BB6-4BE3-9D9C-809443645F9B}" type="presOf" srcId="{B82F3B1D-5FCF-491D-BF2F-6316EC1A9A92}" destId="{DAF64436-F4B3-4CA5-8172-9DB369F2E07C}" srcOrd="0" destOrd="0" presId="urn:microsoft.com/office/officeart/2005/8/layout/cycle4"/>
    <dgm:cxn modelId="{1569F56A-57E7-443D-9CCB-72C5AC143A71}" type="presOf" srcId="{C9B7A3E7-1531-454C-8A42-3A4B74180B97}" destId="{1EECF035-3B3B-4488-9E32-78C06C74D0D7}" srcOrd="0" destOrd="2" presId="urn:microsoft.com/office/officeart/2005/8/layout/cycle4"/>
    <dgm:cxn modelId="{492723E3-7BE2-46BA-8C72-767E7FA5EB68}" srcId="{B82F3B1D-5FCF-491D-BF2F-6316EC1A9A92}" destId="{29A1FF1C-D660-41C3-8614-B49D5C1F8172}" srcOrd="2" destOrd="0" parTransId="{B9AABC01-64E7-4ABD-8A43-567F9926EC2B}" sibTransId="{85ED5FE9-7241-46A0-9BA7-6B0D3874CCF3}"/>
    <dgm:cxn modelId="{EC1D097D-0305-46DD-ACE4-C0DF026F585B}" srcId="{B82F3B1D-5FCF-491D-BF2F-6316EC1A9A92}" destId="{342D35DD-147B-40D2-A010-4789BBF260EA}" srcOrd="1" destOrd="0" parTransId="{3C4E29E0-8DA7-491F-83CC-9CD4F3BF562C}" sibTransId="{C082CF52-D69B-4966-AFBA-0F64D2D7F326}"/>
    <dgm:cxn modelId="{7ADFDEE7-C37F-493A-A6BD-0947AB62608D}" type="presOf" srcId="{1C78F23F-BC0D-4A61-A8AC-3448EA49C090}" destId="{412818A1-E3DB-483B-8358-866E5D9411F0}" srcOrd="1" destOrd="3" presId="urn:microsoft.com/office/officeart/2005/8/layout/cycle4"/>
    <dgm:cxn modelId="{465AC500-EE4D-4AE8-8324-C20E53564003}" type="presOf" srcId="{03DD4831-186A-451E-8E18-DA4AEC42A84D}" destId="{32FBBD24-6310-45BD-AA31-8A8B70D0ED66}" srcOrd="0" destOrd="3" presId="urn:microsoft.com/office/officeart/2005/8/layout/cycle4"/>
    <dgm:cxn modelId="{9B299336-95F4-4480-8104-ED7A0B945B1A}" type="presOf" srcId="{3644E804-E967-4AE3-B12B-E2AC90662414}" destId="{99D69009-4DB7-4FBC-A5D8-ACCC91157D6C}" srcOrd="1" destOrd="0" presId="urn:microsoft.com/office/officeart/2005/8/layout/cycle4"/>
    <dgm:cxn modelId="{1251A37B-D0DB-4E24-87CA-39561E7F7316}" srcId="{62586D31-178C-4B8B-8765-7AC16BF1C11D}" destId="{FDF3F270-0BA2-4C05-9D32-EA8504192685}" srcOrd="1" destOrd="0" parTransId="{3A89E754-E79F-4099-B3DB-E8D27AA6DDEB}" sibTransId="{128C7D93-8996-48BA-AD73-D8D751C8B3CB}"/>
    <dgm:cxn modelId="{7A52E495-CEE4-4C2D-85C6-E8F482BF4CB9}" type="presOf" srcId="{62C11AE5-F110-436A-9B4F-F7EAB233CF27}" destId="{32FBBD24-6310-45BD-AA31-8A8B70D0ED66}" srcOrd="0" destOrd="2" presId="urn:microsoft.com/office/officeart/2005/8/layout/cycle4"/>
    <dgm:cxn modelId="{0BD62FD1-9E74-490A-8129-16C85AC666C5}" type="presOf" srcId="{E1E36B44-62B8-4761-A744-9D53238C0D22}" destId="{2EA43768-2AF3-452E-8045-517E54146CDD}" srcOrd="0" destOrd="0" presId="urn:microsoft.com/office/officeart/2005/8/layout/cycle4"/>
    <dgm:cxn modelId="{5833D2A5-14DF-4640-A9AC-E46D8F2C60F7}" srcId="{29A1FF1C-D660-41C3-8614-B49D5C1F8172}" destId="{1C78F23F-BC0D-4A61-A8AC-3448EA49C090}" srcOrd="3" destOrd="0" parTransId="{02FFA847-E56F-4B9D-AB9E-43D94CDACA54}" sibTransId="{EDD404B3-665C-4817-A9DA-B10C39A069FD}"/>
    <dgm:cxn modelId="{36C4ECC7-DCF9-4AE8-B20C-EC221AF259EA}" type="presOf" srcId="{D191D5C8-39E3-4E52-8FAE-A28E34C72B80}" destId="{99D69009-4DB7-4FBC-A5D8-ACCC91157D6C}" srcOrd="1" destOrd="1" presId="urn:microsoft.com/office/officeart/2005/8/layout/cycle4"/>
    <dgm:cxn modelId="{1B0593B8-FDAD-442A-B578-13579DFDDECA}" type="presOf" srcId="{D73572BA-96B2-4D79-AA94-3F343A76FAA2}" destId="{1862DF2F-7211-4F9C-B174-99FC5F06C021}" srcOrd="1" destOrd="2" presId="urn:microsoft.com/office/officeart/2005/8/layout/cycle4"/>
    <dgm:cxn modelId="{E0CA2DD7-7C8D-4FC0-ABA0-E24A4524CA0A}" srcId="{29A1FF1C-D660-41C3-8614-B49D5C1F8172}" destId="{7F222A03-641F-45AC-95E2-892A8C24BECA}" srcOrd="4" destOrd="0" parTransId="{A8F3EA40-ED69-4985-8F02-C52F4172D18B}" sibTransId="{D976A154-0E0A-4439-9E88-711D096C7C27}"/>
    <dgm:cxn modelId="{8AA67401-89A2-434D-8B6D-D2A91F8F7AD7}" type="presOf" srcId="{D454DA37-A778-41AE-9FE7-69AB38EC53AC}" destId="{1862DF2F-7211-4F9C-B174-99FC5F06C021}" srcOrd="1" destOrd="0" presId="urn:microsoft.com/office/officeart/2005/8/layout/cycle4"/>
    <dgm:cxn modelId="{86BD267C-7647-4F20-946F-C01E87A46FDC}" type="presParOf" srcId="{DAF64436-F4B3-4CA5-8172-9DB369F2E07C}" destId="{45BBC467-32EA-4390-9B10-5B58B3CF418F}" srcOrd="0" destOrd="0" presId="urn:microsoft.com/office/officeart/2005/8/layout/cycle4"/>
    <dgm:cxn modelId="{A6C4C422-6F6A-46CA-A1A8-B8376057D463}" type="presParOf" srcId="{45BBC467-32EA-4390-9B10-5B58B3CF418F}" destId="{4B744E1A-7CAE-47C9-8CD1-B9708E36B2A0}" srcOrd="0" destOrd="0" presId="urn:microsoft.com/office/officeart/2005/8/layout/cycle4"/>
    <dgm:cxn modelId="{857A1734-A188-4A30-AB35-3D07902C9986}" type="presParOf" srcId="{4B744E1A-7CAE-47C9-8CD1-B9708E36B2A0}" destId="{32FBBD24-6310-45BD-AA31-8A8B70D0ED66}" srcOrd="0" destOrd="0" presId="urn:microsoft.com/office/officeart/2005/8/layout/cycle4"/>
    <dgm:cxn modelId="{D35A4067-436C-40C5-8DEE-52755C4A6FF2}" type="presParOf" srcId="{4B744E1A-7CAE-47C9-8CD1-B9708E36B2A0}" destId="{C57D0FFE-99D0-4FD9-8BE3-B908FFA6D790}" srcOrd="1" destOrd="0" presId="urn:microsoft.com/office/officeart/2005/8/layout/cycle4"/>
    <dgm:cxn modelId="{4772D023-648A-45CB-9F2D-9C735D686391}" type="presParOf" srcId="{45BBC467-32EA-4390-9B10-5B58B3CF418F}" destId="{DC765D53-F418-4BD5-AFE8-051274D4E8D8}" srcOrd="1" destOrd="0" presId="urn:microsoft.com/office/officeart/2005/8/layout/cycle4"/>
    <dgm:cxn modelId="{3ED06E13-A2B2-4446-8ABA-DC1E3AC01608}" type="presParOf" srcId="{DC765D53-F418-4BD5-AFE8-051274D4E8D8}" destId="{1EECF035-3B3B-4488-9E32-78C06C74D0D7}" srcOrd="0" destOrd="0" presId="urn:microsoft.com/office/officeart/2005/8/layout/cycle4"/>
    <dgm:cxn modelId="{F29F23B9-C21F-4E27-98C6-E86B7B05A8CE}" type="presParOf" srcId="{DC765D53-F418-4BD5-AFE8-051274D4E8D8}" destId="{99D69009-4DB7-4FBC-A5D8-ACCC91157D6C}" srcOrd="1" destOrd="0" presId="urn:microsoft.com/office/officeart/2005/8/layout/cycle4"/>
    <dgm:cxn modelId="{8710E35C-4343-4CCA-80FD-187F4FBA3EFF}" type="presParOf" srcId="{45BBC467-32EA-4390-9B10-5B58B3CF418F}" destId="{4F3D6448-7016-47C4-8EA3-AB395756D0ED}" srcOrd="2" destOrd="0" presId="urn:microsoft.com/office/officeart/2005/8/layout/cycle4"/>
    <dgm:cxn modelId="{FC2415FA-36F2-4CDB-9453-729A4224B3D3}" type="presParOf" srcId="{4F3D6448-7016-47C4-8EA3-AB395756D0ED}" destId="{2EA43768-2AF3-452E-8045-517E54146CDD}" srcOrd="0" destOrd="0" presId="urn:microsoft.com/office/officeart/2005/8/layout/cycle4"/>
    <dgm:cxn modelId="{7B34D014-628D-4452-B2C9-CAA7A4D97DA9}" type="presParOf" srcId="{4F3D6448-7016-47C4-8EA3-AB395756D0ED}" destId="{412818A1-E3DB-483B-8358-866E5D9411F0}" srcOrd="1" destOrd="0" presId="urn:microsoft.com/office/officeart/2005/8/layout/cycle4"/>
    <dgm:cxn modelId="{9C7B3824-1C21-4E3A-8362-FF66B24D09AE}" type="presParOf" srcId="{45BBC467-32EA-4390-9B10-5B58B3CF418F}" destId="{9B47529B-56BC-4BFE-A1F2-09B52BAF1691}" srcOrd="3" destOrd="0" presId="urn:microsoft.com/office/officeart/2005/8/layout/cycle4"/>
    <dgm:cxn modelId="{27071122-2DCF-47AF-AD54-F858AC97A5AB}" type="presParOf" srcId="{9B47529B-56BC-4BFE-A1F2-09B52BAF1691}" destId="{48ED0457-86FA-4C93-924D-1AFD9FD3A9F9}" srcOrd="0" destOrd="0" presId="urn:microsoft.com/office/officeart/2005/8/layout/cycle4"/>
    <dgm:cxn modelId="{320B861F-F347-49FB-8DBF-4176773BDD08}" type="presParOf" srcId="{9B47529B-56BC-4BFE-A1F2-09B52BAF1691}" destId="{1862DF2F-7211-4F9C-B174-99FC5F06C021}" srcOrd="1" destOrd="0" presId="urn:microsoft.com/office/officeart/2005/8/layout/cycle4"/>
    <dgm:cxn modelId="{874A2C0C-D2AE-4CFC-BBDD-76F877D64873}" type="presParOf" srcId="{45BBC467-32EA-4390-9B10-5B58B3CF418F}" destId="{874B0774-D015-4BCC-9B80-9A0D26EB00B6}" srcOrd="4" destOrd="0" presId="urn:microsoft.com/office/officeart/2005/8/layout/cycle4"/>
    <dgm:cxn modelId="{7D21051D-805A-4A8F-AB60-4496CDA2537A}" type="presParOf" srcId="{DAF64436-F4B3-4CA5-8172-9DB369F2E07C}" destId="{C9D90370-598D-4401-8810-44289802D2C2}" srcOrd="1" destOrd="0" presId="urn:microsoft.com/office/officeart/2005/8/layout/cycle4"/>
    <dgm:cxn modelId="{DE04A097-4AD0-4E7D-B501-A5BCFF8CE21E}" type="presParOf" srcId="{C9D90370-598D-4401-8810-44289802D2C2}" destId="{38E60CCF-41F8-4DB8-8C75-49315E177CAF}" srcOrd="0" destOrd="0" presId="urn:microsoft.com/office/officeart/2005/8/layout/cycle4"/>
    <dgm:cxn modelId="{BC650AE5-EB98-45B8-A427-AE66F9724050}" type="presParOf" srcId="{C9D90370-598D-4401-8810-44289802D2C2}" destId="{98666801-E2DA-45DB-8165-913E1F93D7B3}" srcOrd="1" destOrd="0" presId="urn:microsoft.com/office/officeart/2005/8/layout/cycle4"/>
    <dgm:cxn modelId="{28A5D421-556E-4274-91D4-BC34CBACF819}" type="presParOf" srcId="{C9D90370-598D-4401-8810-44289802D2C2}" destId="{42F2B01E-F23D-480F-AAD9-EAE2ED74DAF5}" srcOrd="2" destOrd="0" presId="urn:microsoft.com/office/officeart/2005/8/layout/cycle4"/>
    <dgm:cxn modelId="{B721E126-0890-453E-AADA-050DC0384FC5}" type="presParOf" srcId="{C9D90370-598D-4401-8810-44289802D2C2}" destId="{44762600-CA79-43B7-8B89-08E391828551}" srcOrd="3" destOrd="0" presId="urn:microsoft.com/office/officeart/2005/8/layout/cycle4"/>
    <dgm:cxn modelId="{CAC3C027-BFD2-452E-B7CE-FAE488F282B1}" type="presParOf" srcId="{C9D90370-598D-4401-8810-44289802D2C2}" destId="{52C08E14-D6CF-49D1-98B7-943F60833BCC}" srcOrd="4" destOrd="0" presId="urn:microsoft.com/office/officeart/2005/8/layout/cycle4"/>
    <dgm:cxn modelId="{F0907374-3388-4E9C-9108-A1FD037FF675}" type="presParOf" srcId="{DAF64436-F4B3-4CA5-8172-9DB369F2E07C}" destId="{73416654-B734-4493-8AE9-54E8FDA3A44F}" srcOrd="2" destOrd="0" presId="urn:microsoft.com/office/officeart/2005/8/layout/cycle4"/>
    <dgm:cxn modelId="{94C58F8F-5976-4B8B-9693-2A8D2326C4A7}" type="presParOf" srcId="{DAF64436-F4B3-4CA5-8172-9DB369F2E07C}" destId="{4BFCA594-070C-4E31-BC6C-019FA13195C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43768-2AF3-452E-8045-517E54146CDD}">
      <dsp:nvSpPr>
        <dsp:cNvPr id="0" name=""/>
        <dsp:cNvSpPr/>
      </dsp:nvSpPr>
      <dsp:spPr>
        <a:xfrm>
          <a:off x="5028646" y="1957005"/>
          <a:ext cx="2450016" cy="1044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Σύστημα </a:t>
          </a:r>
          <a:r>
            <a:rPr lang="en-US" sz="1400" kern="1200" dirty="0"/>
            <a:t>eProcurement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Αυτοματοποιημένος Συντάκτης Εγγράφων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err="1"/>
            <a:t>Επιλογέας</a:t>
          </a:r>
          <a:r>
            <a:rPr lang="el-GR" sz="1400" kern="1200" dirty="0"/>
            <a:t> Διαδικασιών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eCatalogues</a:t>
          </a:r>
          <a:r>
            <a:rPr lang="en-US" sz="1400" kern="1200" dirty="0"/>
            <a:t> - FAs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eAgora</a:t>
          </a:r>
          <a:endParaRPr lang="el-GR" sz="1400" kern="1200" dirty="0"/>
        </a:p>
      </dsp:txBody>
      <dsp:txXfrm>
        <a:off x="5786591" y="2241026"/>
        <a:ext cx="1669131" cy="737360"/>
      </dsp:txXfrm>
    </dsp:sp>
    <dsp:sp modelId="{48ED0457-86FA-4C93-924D-1AFD9FD3A9F9}">
      <dsp:nvSpPr>
        <dsp:cNvPr id="0" name=""/>
        <dsp:cNvSpPr/>
      </dsp:nvSpPr>
      <dsp:spPr>
        <a:xfrm>
          <a:off x="666742" y="1896852"/>
          <a:ext cx="2240949" cy="1044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Εκπαιδευτικά Σεμινάρια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Γραφείο Υποστήριξης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Υποστήριξη </a:t>
          </a:r>
          <a:r>
            <a:rPr lang="en-US" sz="1400" kern="1200" dirty="0"/>
            <a:t>e-mail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Συναντήσεις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Πυρήνες σε κάθε ΑΑ</a:t>
          </a:r>
        </a:p>
      </dsp:txBody>
      <dsp:txXfrm>
        <a:off x="689682" y="2180873"/>
        <a:ext cx="1522784" cy="737360"/>
      </dsp:txXfrm>
    </dsp:sp>
    <dsp:sp modelId="{1EECF035-3B3B-4488-9E32-78C06C74D0D7}">
      <dsp:nvSpPr>
        <dsp:cNvPr id="0" name=""/>
        <dsp:cNvSpPr/>
      </dsp:nvSpPr>
      <dsp:spPr>
        <a:xfrm>
          <a:off x="4892458" y="184782"/>
          <a:ext cx="2328410" cy="825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Οδηγός Βέλτιστων Πρακτικών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Πρότυπα Έγγραφα Διαγωνισμών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Συχνές Ερωτήσεις</a:t>
          </a:r>
        </a:p>
      </dsp:txBody>
      <dsp:txXfrm>
        <a:off x="5609118" y="202919"/>
        <a:ext cx="1593613" cy="582956"/>
      </dsp:txXfrm>
    </dsp:sp>
    <dsp:sp modelId="{32FBBD24-6310-45BD-AA31-8A8B70D0ED66}">
      <dsp:nvSpPr>
        <dsp:cNvPr id="0" name=""/>
        <dsp:cNvSpPr/>
      </dsp:nvSpPr>
      <dsp:spPr>
        <a:xfrm>
          <a:off x="701573" y="140811"/>
          <a:ext cx="2185023" cy="886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Νόμοι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Κανονισμοί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Εγκύκλιοι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/>
            <a:t>Ενημερωτικά Δελτία</a:t>
          </a:r>
        </a:p>
      </dsp:txBody>
      <dsp:txXfrm>
        <a:off x="721039" y="160277"/>
        <a:ext cx="1490584" cy="625671"/>
      </dsp:txXfrm>
    </dsp:sp>
    <dsp:sp modelId="{38E60CCF-41F8-4DB8-8C75-49315E177CAF}">
      <dsp:nvSpPr>
        <dsp:cNvPr id="0" name=""/>
        <dsp:cNvSpPr/>
      </dsp:nvSpPr>
      <dsp:spPr>
        <a:xfrm>
          <a:off x="2497617" y="186019"/>
          <a:ext cx="1413097" cy="14130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Νομικό Πλαίσιο</a:t>
          </a:r>
        </a:p>
      </dsp:txBody>
      <dsp:txXfrm>
        <a:off x="2911504" y="599906"/>
        <a:ext cx="999210" cy="999210"/>
      </dsp:txXfrm>
    </dsp:sp>
    <dsp:sp modelId="{98666801-E2DA-45DB-8165-913E1F93D7B3}">
      <dsp:nvSpPr>
        <dsp:cNvPr id="0" name=""/>
        <dsp:cNvSpPr/>
      </dsp:nvSpPr>
      <dsp:spPr>
        <a:xfrm rot="5400000">
          <a:off x="3975985" y="186019"/>
          <a:ext cx="1413097" cy="14130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/>
            <a:t>Καθοδήγηση</a:t>
          </a:r>
        </a:p>
      </dsp:txBody>
      <dsp:txXfrm rot="-5400000">
        <a:off x="3975985" y="599906"/>
        <a:ext cx="999210" cy="999210"/>
      </dsp:txXfrm>
    </dsp:sp>
    <dsp:sp modelId="{42F2B01E-F23D-480F-AAD9-EAE2ED74DAF5}">
      <dsp:nvSpPr>
        <dsp:cNvPr id="0" name=""/>
        <dsp:cNvSpPr/>
      </dsp:nvSpPr>
      <dsp:spPr>
        <a:xfrm rot="10800000">
          <a:off x="3975985" y="1664387"/>
          <a:ext cx="1413097" cy="14130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/>
            <a:t>Ηλεκτρονικά Εργαλεία</a:t>
          </a:r>
        </a:p>
      </dsp:txBody>
      <dsp:txXfrm rot="10800000">
        <a:off x="3975985" y="1664387"/>
        <a:ext cx="999210" cy="999210"/>
      </dsp:txXfrm>
    </dsp:sp>
    <dsp:sp modelId="{44762600-CA79-43B7-8B89-08E391828551}">
      <dsp:nvSpPr>
        <dsp:cNvPr id="0" name=""/>
        <dsp:cNvSpPr/>
      </dsp:nvSpPr>
      <dsp:spPr>
        <a:xfrm rot="16200000">
          <a:off x="2497617" y="1664387"/>
          <a:ext cx="1413097" cy="141309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/>
            <a:t>Διαπροσωπικές Επαφές</a:t>
          </a:r>
        </a:p>
      </dsp:txBody>
      <dsp:txXfrm rot="5400000">
        <a:off x="2911504" y="1664387"/>
        <a:ext cx="999210" cy="999210"/>
      </dsp:txXfrm>
    </dsp:sp>
    <dsp:sp modelId="{73416654-B734-4493-8AE9-54E8FDA3A44F}">
      <dsp:nvSpPr>
        <dsp:cNvPr id="0" name=""/>
        <dsp:cNvSpPr/>
      </dsp:nvSpPr>
      <dsp:spPr>
        <a:xfrm>
          <a:off x="3699403" y="1338036"/>
          <a:ext cx="487893" cy="42425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CA594-070C-4E31-BC6C-019FA13195C7}">
      <dsp:nvSpPr>
        <dsp:cNvPr id="0" name=""/>
        <dsp:cNvSpPr/>
      </dsp:nvSpPr>
      <dsp:spPr>
        <a:xfrm rot="10800000">
          <a:off x="3699403" y="1501211"/>
          <a:ext cx="487893" cy="42425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F94F8-7990-4B96-8FB8-923A5169AA51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42BE6-9F15-4B8C-9904-94557BC6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6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6D2AE-B752-4925-81E5-5E2E720F3322}" type="datetimeFigureOut">
              <a:rPr lang="el-GR" smtClean="0"/>
              <a:pPr/>
              <a:t>22/10/2019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41545"/>
            <a:ext cx="543560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8FCC-42E5-4E22-B6C9-33635A00CB2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95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0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5105" indent="-286579">
              <a:defRPr>
                <a:solidFill>
                  <a:schemeClr val="tx1"/>
                </a:solidFill>
                <a:latin typeface="Arial" charset="0"/>
              </a:defRPr>
            </a:lvl2pPr>
            <a:lvl3pPr marL="1146315" indent="-229263">
              <a:defRPr>
                <a:solidFill>
                  <a:schemeClr val="tx1"/>
                </a:solidFill>
                <a:latin typeface="Arial" charset="0"/>
              </a:defRPr>
            </a:lvl3pPr>
            <a:lvl4pPr marL="1604841" indent="-229263">
              <a:defRPr>
                <a:solidFill>
                  <a:schemeClr val="tx1"/>
                </a:solidFill>
                <a:latin typeface="Arial" charset="0"/>
              </a:defRPr>
            </a:lvl4pPr>
            <a:lvl5pPr marL="2063366" indent="-229263">
              <a:defRPr>
                <a:solidFill>
                  <a:schemeClr val="tx1"/>
                </a:solidFill>
                <a:latin typeface="Arial" charset="0"/>
              </a:defRPr>
            </a:lvl5pPr>
            <a:lvl6pPr marL="2521892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0418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944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7470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ABF4F6-9BA1-4E3C-B0BE-7D18A4A0C2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76579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5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7187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4359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6393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9254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620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227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615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426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1065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025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1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689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3566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444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7998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2656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19699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9640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7683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768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673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9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93795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5533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8891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8818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7538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87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1794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3759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4100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0364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7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505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916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10918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7161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8976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242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8662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2210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8913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1021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6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4620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8958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9538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3952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6785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1831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8234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447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2640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472881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40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3859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1189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398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7684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0291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6477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5725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8793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587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3649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67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6729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5422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1538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740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7522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9640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56139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4541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30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5840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74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2023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2984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F4DB-B8A7-424D-B813-3E136591B3CC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436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39B4-96E6-42CE-A085-7B3092BF3043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8939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3AB9-AE53-42CC-B07A-6D51C609B212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41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4160-82BB-4B03-A60F-C85A9C49EA6D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16609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9485-00D9-497A-9A9F-EE7AF3EB908E}" type="datetime1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005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FA70-3415-4E4D-8B7C-C6BD56A93516}" type="datetime1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7916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FD94-DE07-4EEE-BD6D-141EAA644C12}" type="datetime1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2750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38D3-43A2-4898-92B3-02F5F3A51EA5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91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A5CD-66AE-4696-85BA-3D40A85C5DD1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96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471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F92F-ADB3-4084-8919-1E14EC4A23AA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9254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5DF-1549-4451-A695-A77385767174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40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6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85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38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14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137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94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59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9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99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02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18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13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342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16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230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91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962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91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44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48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42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90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2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197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89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228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101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231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12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871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4082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040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238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4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730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109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990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057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559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456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35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01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988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39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2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00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812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67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49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0443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164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503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516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70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180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421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813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521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667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12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720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852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025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916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276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561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39677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771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0815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450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3548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599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169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17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2676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768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4421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10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2202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7423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741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095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224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68419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619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7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13" Type="http://schemas.openxmlformats.org/officeDocument/2006/relationships/slideLayout" Target="../slideLayouts/slideLayout166.xml"/><Relationship Id="rId18" Type="http://schemas.openxmlformats.org/officeDocument/2006/relationships/theme" Target="../theme/theme10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slideLayout" Target="../slideLayouts/slideLayout165.xml"/><Relationship Id="rId17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55.xml"/><Relationship Id="rId16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5" Type="http://schemas.openxmlformats.org/officeDocument/2006/relationships/slideLayout" Target="../slideLayouts/slideLayout168.xml"/><Relationship Id="rId10" Type="http://schemas.openxmlformats.org/officeDocument/2006/relationships/slideLayout" Target="../slideLayouts/slideLayout163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Relationship Id="rId14" Type="http://schemas.openxmlformats.org/officeDocument/2006/relationships/slideLayout" Target="../slideLayouts/slideLayout1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72.xml"/><Relationship Id="rId1" Type="http://schemas.openxmlformats.org/officeDocument/2006/relationships/slideLayout" Target="../slideLayouts/slideLayout171.xml"/><Relationship Id="rId6" Type="http://schemas.openxmlformats.org/officeDocument/2006/relationships/slideLayout" Target="../slideLayouts/slideLayout176.xml"/><Relationship Id="rId11" Type="http://schemas.openxmlformats.org/officeDocument/2006/relationships/slideLayout" Target="../slideLayouts/slideLayout181.xml"/><Relationship Id="rId5" Type="http://schemas.openxmlformats.org/officeDocument/2006/relationships/slideLayout" Target="../slideLayouts/slideLayout175.xml"/><Relationship Id="rId10" Type="http://schemas.openxmlformats.org/officeDocument/2006/relationships/slideLayout" Target="../slideLayouts/slideLayout180.xml"/><Relationship Id="rId4" Type="http://schemas.openxmlformats.org/officeDocument/2006/relationships/slideLayout" Target="../slideLayouts/slideLayout174.xml"/><Relationship Id="rId9" Type="http://schemas.openxmlformats.org/officeDocument/2006/relationships/slideLayout" Target="../slideLayouts/slideLayout17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87.xml"/><Relationship Id="rId16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1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4.xml"/><Relationship Id="rId16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slideLayout" Target="../slideLayouts/slideLayout11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2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17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4.xml"/><Relationship Id="rId10" Type="http://schemas.openxmlformats.org/officeDocument/2006/relationships/slideLayout" Target="../slideLayouts/slideLayout129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slideLayout" Target="../slideLayouts/slideLayout13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slideLayout" Target="../slideLayouts/slideLayout149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slideLayout" Target="../slideLayouts/slideLayout148.xml"/><Relationship Id="rId1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52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5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4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Relationship Id="rId14" Type="http://schemas.openxmlformats.org/officeDocument/2006/relationships/slideLayout" Target="../slideLayouts/slideLayout1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02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  <p:sldLayoutId id="2147484425" r:id="rId12"/>
    <p:sldLayoutId id="2147484426" r:id="rId13"/>
    <p:sldLayoutId id="2147484427" r:id="rId14"/>
    <p:sldLayoutId id="2147484428" r:id="rId15"/>
    <p:sldLayoutId id="2147484429" r:id="rId16"/>
    <p:sldLayoutId id="214748443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84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76" r:id="rId1"/>
    <p:sldLayoutId id="2147484577" r:id="rId2"/>
    <p:sldLayoutId id="2147484578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6" r:id="rId11"/>
    <p:sldLayoutId id="2147484587" r:id="rId12"/>
    <p:sldLayoutId id="2147484588" r:id="rId13"/>
    <p:sldLayoutId id="2147484589" r:id="rId14"/>
    <p:sldLayoutId id="2147484590" r:id="rId15"/>
    <p:sldLayoutId id="2147484591" r:id="rId16"/>
    <p:sldLayoutId id="2147484592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E2969-B815-4BCF-84CE-3E5DD053B8FD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6851-516A-4882-856B-80347968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5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8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  <p:sldLayoutId id="2147484443" r:id="rId12"/>
    <p:sldLayoutId id="2147484444" r:id="rId13"/>
    <p:sldLayoutId id="2147484445" r:id="rId14"/>
    <p:sldLayoutId id="2147484446" r:id="rId15"/>
    <p:sldLayoutId id="2147484447" r:id="rId16"/>
    <p:sldLayoutId id="2147484448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74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03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68" r:id="rId1"/>
    <p:sldLayoutId id="2147484469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  <p:sldLayoutId id="2147484478" r:id="rId11"/>
    <p:sldLayoutId id="2147484479" r:id="rId12"/>
    <p:sldLayoutId id="2147484480" r:id="rId13"/>
    <p:sldLayoutId id="2147484481" r:id="rId14"/>
    <p:sldLayoutId id="2147484482" r:id="rId15"/>
    <p:sldLayoutId id="2147484483" r:id="rId16"/>
    <p:sldLayoutId id="2147484484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38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88" r:id="rId3"/>
    <p:sldLayoutId id="2147484489" r:id="rId4"/>
    <p:sldLayoutId id="2147484490" r:id="rId5"/>
    <p:sldLayoutId id="2147484491" r:id="rId6"/>
    <p:sldLayoutId id="2147484492" r:id="rId7"/>
    <p:sldLayoutId id="2147484493" r:id="rId8"/>
    <p:sldLayoutId id="2147484494" r:id="rId9"/>
    <p:sldLayoutId id="2147484495" r:id="rId10"/>
    <p:sldLayoutId id="2147484496" r:id="rId11"/>
    <p:sldLayoutId id="2147484497" r:id="rId12"/>
    <p:sldLayoutId id="2147484498" r:id="rId13"/>
    <p:sldLayoutId id="2147484499" r:id="rId14"/>
    <p:sldLayoutId id="2147484500" r:id="rId15"/>
    <p:sldLayoutId id="2147484501" r:id="rId16"/>
    <p:sldLayoutId id="2147484502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43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  <p:sldLayoutId id="2147484512" r:id="rId9"/>
    <p:sldLayoutId id="2147484513" r:id="rId10"/>
    <p:sldLayoutId id="2147484514" r:id="rId11"/>
    <p:sldLayoutId id="2147484515" r:id="rId12"/>
    <p:sldLayoutId id="2147484516" r:id="rId13"/>
    <p:sldLayoutId id="2147484517" r:id="rId14"/>
    <p:sldLayoutId id="2147484518" r:id="rId15"/>
    <p:sldLayoutId id="2147484519" r:id="rId16"/>
    <p:sldLayoutId id="214748452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0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22" r:id="rId1"/>
    <p:sldLayoutId id="2147484523" r:id="rId2"/>
    <p:sldLayoutId id="2147484524" r:id="rId3"/>
    <p:sldLayoutId id="2147484525" r:id="rId4"/>
    <p:sldLayoutId id="2147484526" r:id="rId5"/>
    <p:sldLayoutId id="2147484527" r:id="rId6"/>
    <p:sldLayoutId id="2147484528" r:id="rId7"/>
    <p:sldLayoutId id="2147484529" r:id="rId8"/>
    <p:sldLayoutId id="2147484530" r:id="rId9"/>
    <p:sldLayoutId id="2147484531" r:id="rId10"/>
    <p:sldLayoutId id="2147484532" r:id="rId11"/>
    <p:sldLayoutId id="2147484533" r:id="rId12"/>
    <p:sldLayoutId id="2147484534" r:id="rId13"/>
    <p:sldLayoutId id="2147484535" r:id="rId14"/>
    <p:sldLayoutId id="2147484536" r:id="rId15"/>
    <p:sldLayoutId id="2147484537" r:id="rId16"/>
    <p:sldLayoutId id="2147484538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49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40" r:id="rId1"/>
    <p:sldLayoutId id="2147484541" r:id="rId2"/>
    <p:sldLayoutId id="2147484542" r:id="rId3"/>
    <p:sldLayoutId id="2147484543" r:id="rId4"/>
    <p:sldLayoutId id="2147484544" r:id="rId5"/>
    <p:sldLayoutId id="2147484545" r:id="rId6"/>
    <p:sldLayoutId id="2147484546" r:id="rId7"/>
    <p:sldLayoutId id="2147484547" r:id="rId8"/>
    <p:sldLayoutId id="2147484548" r:id="rId9"/>
    <p:sldLayoutId id="2147484549" r:id="rId10"/>
    <p:sldLayoutId id="2147484550" r:id="rId11"/>
    <p:sldLayoutId id="2147484551" r:id="rId12"/>
    <p:sldLayoutId id="2147484552" r:id="rId13"/>
    <p:sldLayoutId id="2147484553" r:id="rId14"/>
    <p:sldLayoutId id="2147484554" r:id="rId15"/>
    <p:sldLayoutId id="2147484555" r:id="rId16"/>
    <p:sldLayoutId id="2147484556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8A87A34-81AB-432B-8DAE-1953F412C12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10/22/2019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93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58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  <p:sldLayoutId id="2147484570" r:id="rId13"/>
    <p:sldLayoutId id="2147484571" r:id="rId14"/>
    <p:sldLayoutId id="2147484572" r:id="rId15"/>
    <p:sldLayoutId id="2147484573" r:id="rId16"/>
    <p:sldLayoutId id="2147484574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64C2-64BC-4666-843C-98D41A7DC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Εργαστηριο</a:t>
            </a:r>
            <a:r>
              <a:rPr lang="el-GR" dirty="0"/>
              <a:t> με </a:t>
            </a:r>
            <a:r>
              <a:rPr lang="el-GR" dirty="0" err="1"/>
              <a:t>κεντρα</a:t>
            </a:r>
            <a:r>
              <a:rPr lang="el-GR" dirty="0"/>
              <a:t> </a:t>
            </a:r>
            <a:r>
              <a:rPr lang="el-GR" dirty="0" err="1"/>
              <a:t>αριστειας</a:t>
            </a:r>
            <a:r>
              <a:rPr lang="el-GR" dirty="0"/>
              <a:t> </a:t>
            </a:r>
            <a:r>
              <a:rPr lang="el-GR" dirty="0" err="1"/>
              <a:t>ερευνασ</a:t>
            </a:r>
            <a:r>
              <a:rPr lang="el-GR" dirty="0"/>
              <a:t> και </a:t>
            </a:r>
            <a:r>
              <a:rPr lang="el-GR" dirty="0" err="1"/>
              <a:t>καινοτομιασ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6FEF62-4C9E-4C15-B49B-45971A496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757" y="4656058"/>
            <a:ext cx="6593681" cy="1241822"/>
          </a:xfrm>
        </p:spPr>
        <p:txBody>
          <a:bodyPr/>
          <a:lstStyle/>
          <a:p>
            <a:r>
              <a:rPr lang="el-GR" dirty="0" err="1"/>
              <a:t>Διευθυνση</a:t>
            </a:r>
            <a:r>
              <a:rPr lang="el-GR" dirty="0"/>
              <a:t> </a:t>
            </a:r>
            <a:r>
              <a:rPr lang="el-GR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συμβασεων</a:t>
            </a:r>
            <a:endParaRPr lang="el-GR" dirty="0"/>
          </a:p>
          <a:p>
            <a:r>
              <a:rPr lang="el-GR" dirty="0" err="1"/>
              <a:t>Γενικο</a:t>
            </a:r>
            <a:r>
              <a:rPr lang="el-GR" dirty="0"/>
              <a:t> </a:t>
            </a:r>
            <a:r>
              <a:rPr lang="el-GR" dirty="0" err="1"/>
              <a:t>λογιστηριο</a:t>
            </a:r>
            <a:r>
              <a:rPr lang="el-GR" dirty="0"/>
              <a:t> της </a:t>
            </a:r>
            <a:r>
              <a:rPr lang="el-GR" dirty="0" err="1"/>
              <a:t>δημοκρατιασ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7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E9AAD-91B9-4F1E-A872-E4DF126A0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Ευχαριστούμε για την προσοχή σας</a:t>
            </a:r>
          </a:p>
          <a:p>
            <a:pPr marL="0" indent="0" algn="ctr">
              <a:buNone/>
            </a:pPr>
            <a:r>
              <a:rPr lang="en-US" dirty="0"/>
              <a:t>22605050</a:t>
            </a:r>
          </a:p>
          <a:p>
            <a:pPr marL="0" indent="0" algn="ctr">
              <a:buNone/>
            </a:pPr>
            <a:r>
              <a:rPr lang="en-US" dirty="0"/>
              <a:t>ppd@treasury.gov.cy</a:t>
            </a:r>
            <a:endParaRPr lang="el-GR" dirty="0"/>
          </a:p>
          <a:p>
            <a:pPr marL="0" indent="0" algn="ctr">
              <a:buNone/>
            </a:pPr>
            <a:r>
              <a:rPr lang="el-GR" dirty="0"/>
              <a:t>Διεύθυνση Δημοσίων Συμβάσεων</a:t>
            </a:r>
          </a:p>
          <a:p>
            <a:pPr marL="0" indent="0" algn="ctr">
              <a:buNone/>
            </a:pPr>
            <a:r>
              <a:rPr lang="el-GR" dirty="0"/>
              <a:t>Γενικό Λογιστήριο της Δημοκρατίας</a:t>
            </a:r>
          </a:p>
        </p:txBody>
      </p:sp>
    </p:spTree>
    <p:extLst>
      <p:ext uri="{BB962C8B-B14F-4D97-AF65-F5344CB8AC3E}">
        <p14:creationId xmlns:p14="http://schemas.microsoft.com/office/powerpoint/2010/main" val="391252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42900"/>
            <a:fld id="{098700B6-39E8-4E08-A12D-579121AE4A27}" type="slidenum">
              <a:rPr lang="el-GR">
                <a:solidFill>
                  <a:prstClr val="white">
                    <a:tint val="75000"/>
                  </a:prstClr>
                </a:solidFill>
              </a:rPr>
              <a:pPr defTabSz="342900"/>
              <a:t>2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56060" y="1321139"/>
            <a:ext cx="7429499" cy="607674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400" dirty="0" err="1"/>
              <a:t>δημοσιεσ</a:t>
            </a:r>
            <a:r>
              <a:rPr lang="el-GR" sz="2400" dirty="0"/>
              <a:t> </a:t>
            </a:r>
            <a:r>
              <a:rPr lang="el-GR" sz="2400" dirty="0" err="1"/>
              <a:t>συμβασεισ</a:t>
            </a:r>
            <a:endParaRPr lang="el-GR" sz="24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0870" y="1928813"/>
            <a:ext cx="6322262" cy="356354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en-GB" sz="2700" b="1" dirty="0"/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l-GR" sz="2700" b="1" dirty="0"/>
              <a:t>Τί είναι</a:t>
            </a:r>
            <a:r>
              <a:rPr lang="en-GB" sz="2700" b="1" dirty="0"/>
              <a:t>?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l-GR" sz="2700" b="1" dirty="0"/>
              <a:t>Ποιους αφορά</a:t>
            </a:r>
            <a:r>
              <a:rPr lang="en-GB" sz="2700" b="1" dirty="0"/>
              <a:t>?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l-GR" sz="2700" b="1" dirty="0"/>
              <a:t>Γιατί υπάρχουν</a:t>
            </a:r>
            <a:r>
              <a:rPr lang="en-GB" sz="2700" b="1" dirty="0"/>
              <a:t>?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l-GR" sz="2700" b="1" dirty="0"/>
              <a:t>Πότε χρησιμοποιούνται</a:t>
            </a:r>
            <a:r>
              <a:rPr lang="en-GB" sz="2700" b="1" dirty="0"/>
              <a:t>?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1321139"/>
            <a:ext cx="7429499" cy="783020"/>
          </a:xfrm>
        </p:spPr>
        <p:txBody>
          <a:bodyPr/>
          <a:lstStyle/>
          <a:p>
            <a:r>
              <a:rPr lang="el-GR" sz="2100" dirty="0" err="1"/>
              <a:t>Ιδιωτικοσ</a:t>
            </a:r>
            <a:r>
              <a:rPr lang="en-GB" sz="2100" dirty="0"/>
              <a:t> Vs </a:t>
            </a:r>
            <a:r>
              <a:rPr lang="el-GR" sz="2100" dirty="0" err="1"/>
              <a:t>δημοσιοσ</a:t>
            </a:r>
            <a:r>
              <a:rPr lang="el-GR" sz="2100" dirty="0"/>
              <a:t> </a:t>
            </a:r>
            <a:r>
              <a:rPr lang="el-GR" sz="2100" dirty="0" err="1"/>
              <a:t>τομεασ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402886"/>
            <a:ext cx="6421733" cy="28850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sz="2100" dirty="0"/>
              <a:t>Πηγή κεφαλαίων</a:t>
            </a: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100" dirty="0"/>
              <a:t> Ιδιοκτησία των αποτελεσμάτων</a:t>
            </a:r>
            <a:endParaRPr lang="en-US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100" dirty="0"/>
              <a:t> Αποδέκτες των ελεγκτικών αναφορών</a:t>
            </a:r>
            <a:endParaRPr lang="en-US" sz="2100" dirty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l-GR" sz="2100" dirty="0"/>
              <a:t>Δημιουργούν την ανάγκη για εγκαθίδρυση κανόνων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5200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971550"/>
            <a:ext cx="6572250" cy="1143000"/>
          </a:xfrm>
        </p:spPr>
        <p:txBody>
          <a:bodyPr>
            <a:noAutofit/>
          </a:bodyPr>
          <a:lstStyle/>
          <a:p>
            <a:pPr marL="363474">
              <a:defRPr/>
            </a:pPr>
            <a:r>
              <a:rPr lang="el-GR" sz="1800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«Οι αναθέτουσες αρχές (ΑΑ) αντιμετωπίζουν τους οικονομικούς φορείς (ΟΦ)  ισότιμα και χωρίς διακρίσεις και ενεργούν με διαφάνεια»</a:t>
            </a:r>
            <a:r>
              <a:rPr lang="el-GR" sz="1800" i="1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n-US" sz="1800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922713" y="2114550"/>
            <a:ext cx="7194665" cy="3771900"/>
          </a:xfrm>
        </p:spPr>
        <p:txBody>
          <a:bodyPr>
            <a:normAutofit fontScale="92500" lnSpcReduction="20000"/>
          </a:bodyPr>
          <a:lstStyle/>
          <a:p>
            <a:pPr marL="48006" indent="0">
              <a:lnSpc>
                <a:spcPct val="90000"/>
              </a:lnSpc>
              <a:buNone/>
              <a:defRPr/>
            </a:pPr>
            <a:r>
              <a:rPr lang="el-GR" sz="2700" u="sng" dirty="0"/>
              <a:t>Βασικές Αρχές Δημοσίων Συμβάσεων</a:t>
            </a:r>
          </a:p>
          <a:p>
            <a:pPr marL="48006" indent="0">
              <a:lnSpc>
                <a:spcPct val="90000"/>
              </a:lnSpc>
              <a:buNone/>
              <a:defRPr/>
            </a:pPr>
            <a:endParaRPr lang="el-GR" dirty="0"/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r>
              <a:rPr lang="el-GR" dirty="0"/>
              <a:t>Διαφάνεια</a:t>
            </a:r>
            <a:r>
              <a:rPr lang="en-US" dirty="0"/>
              <a:t> </a:t>
            </a:r>
            <a:r>
              <a:rPr lang="el-GR" sz="1425" dirty="0"/>
              <a:t>(</a:t>
            </a:r>
            <a:r>
              <a:rPr lang="el-GR" sz="1575" dirty="0"/>
              <a:t>δημοσιεύσεις προκηρύξεων, ενημέρωση για το σκεπτικό αποφάσεων)</a:t>
            </a:r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r>
              <a:rPr lang="el-GR" dirty="0"/>
              <a:t>Ίση μεταχείριση</a:t>
            </a:r>
            <a:r>
              <a:rPr lang="el-GR" sz="1575" dirty="0"/>
              <a:t>( καμιά προτίμηση σε ΟΦ, ίδια αντιμετώπιση, ίδια πληροφόρηση την ίδια στιγμή σε όλους τους ΟΦ, )</a:t>
            </a:r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r>
              <a:rPr lang="el-GR" dirty="0"/>
              <a:t>Αποφυγή διακρίσεων </a:t>
            </a:r>
            <a:r>
              <a:rPr lang="el-GR" sz="1575" dirty="0"/>
              <a:t>(καμιά διάκριση όσον αφορά φυλή ή εθνικότητα κλπ)</a:t>
            </a:r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r>
              <a:rPr lang="el-GR" dirty="0"/>
              <a:t>Αναλογικότητα</a:t>
            </a:r>
            <a:r>
              <a:rPr lang="el-GR" sz="2400" dirty="0"/>
              <a:t> </a:t>
            </a:r>
            <a:r>
              <a:rPr lang="el-GR" sz="1575" dirty="0"/>
              <a:t>(απαιτήσεις ανάλογα με το ύψος και αντικείμενο της σύμβασης)</a:t>
            </a:r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r>
              <a:rPr lang="el-GR" sz="2325" dirty="0"/>
              <a:t>Ανάπτυξη ανταγωνισμού </a:t>
            </a:r>
            <a:r>
              <a:rPr lang="el-GR" sz="1575" dirty="0"/>
              <a:t>(επιλογή καλύτερης λύσης μέσω ανάπτυξης υγιούς ανταγωνισμού)</a:t>
            </a:r>
            <a:endParaRPr lang="en-US" sz="1575" dirty="0"/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endParaRPr lang="el-GR" sz="1275" dirty="0"/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r>
              <a:rPr lang="el-GR" dirty="0"/>
              <a:t>Αμοιβαία αναγνώριση </a:t>
            </a:r>
            <a:r>
              <a:rPr lang="el-GR" sz="1575" dirty="0"/>
              <a:t>(προσόντα που αποκτιούνται σε μια χώρα αναγνωρίζονται και σε άλλη) </a:t>
            </a:r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endParaRPr lang="el-GR" dirty="0"/>
          </a:p>
          <a:p>
            <a:pPr marL="48006" indent="0">
              <a:lnSpc>
                <a:spcPct val="90000"/>
              </a:lnSpc>
              <a:buNone/>
              <a:defRPr/>
            </a:pPr>
            <a:r>
              <a:rPr lang="el-GR" dirty="0"/>
              <a:t>Ιδιαίτερης σημασίας στις Δημόσιες Συμβάσεις</a:t>
            </a:r>
            <a:r>
              <a:rPr lang="en-US" dirty="0"/>
              <a:t> – </a:t>
            </a:r>
            <a:r>
              <a:rPr lang="el-GR" dirty="0"/>
              <a:t>εξάσκηση κρίσης από ΑΑ</a:t>
            </a:r>
          </a:p>
          <a:p>
            <a:pPr marL="336042" indent="-288036">
              <a:lnSpc>
                <a:spcPct val="90000"/>
              </a:lnSpc>
              <a:buNone/>
              <a:defRPr/>
            </a:pPr>
            <a:endParaRPr lang="en-US" dirty="0"/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endParaRPr lang="en-GB" dirty="0"/>
          </a:p>
          <a:p>
            <a:pPr marL="336042" indent="-288036">
              <a:lnSpc>
                <a:spcPct val="90000"/>
              </a:lnSpc>
              <a:buNone/>
              <a:defRPr/>
            </a:pPr>
            <a:endParaRPr lang="el-GR" dirty="0"/>
          </a:p>
          <a:p>
            <a:pPr marL="336042" indent="-288036">
              <a:lnSpc>
                <a:spcPct val="90000"/>
              </a:lnSpc>
              <a:buNone/>
              <a:defRPr/>
            </a:pPr>
            <a:endParaRPr lang="el-GR" dirty="0"/>
          </a:p>
          <a:p>
            <a:pPr marL="336042" indent="-288036">
              <a:lnSpc>
                <a:spcPct val="90000"/>
              </a:lnSpc>
              <a:buNone/>
              <a:defRPr/>
            </a:pPr>
            <a:endParaRPr lang="el-GR" dirty="0"/>
          </a:p>
          <a:p>
            <a:pPr marL="336042" indent="-288036">
              <a:lnSpc>
                <a:spcPct val="90000"/>
              </a:lnSpc>
              <a:buNone/>
              <a:defRPr/>
            </a:pPr>
            <a:endParaRPr lang="el-GR" dirty="0"/>
          </a:p>
          <a:p>
            <a:pPr marL="336042" indent="-288036">
              <a:lnSpc>
                <a:spcPct val="90000"/>
              </a:lnSpc>
              <a:buNone/>
              <a:defRPr/>
            </a:pPr>
            <a:endParaRPr lang="en-GB" dirty="0"/>
          </a:p>
          <a:p>
            <a:pPr marL="336042" indent="-288036">
              <a:lnSpc>
                <a:spcPct val="90000"/>
              </a:lnSpc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42900"/>
            <a:fld id="{82372605-29F7-44AE-9E5E-AE1D3A842135}" type="slidenum">
              <a:rPr lang="el-GR">
                <a:solidFill>
                  <a:prstClr val="white"/>
                </a:solidFill>
              </a:rPr>
              <a:pPr defTabSz="342900"/>
              <a:t>4</a:t>
            </a:fld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065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5120-7361-4503-8360-208873F3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Ληψη</a:t>
            </a:r>
            <a:r>
              <a:rPr lang="el-GR" dirty="0"/>
              <a:t> </a:t>
            </a:r>
            <a:r>
              <a:rPr lang="el-GR" dirty="0" err="1"/>
              <a:t>αποφασεων</a:t>
            </a:r>
            <a:r>
              <a:rPr lang="el-GR" dirty="0"/>
              <a:t> με </a:t>
            </a:r>
            <a:r>
              <a:rPr lang="el-GR" dirty="0" err="1"/>
              <a:t>βαση</a:t>
            </a:r>
            <a:r>
              <a:rPr lang="el-GR" dirty="0"/>
              <a:t> τις </a:t>
            </a:r>
            <a:r>
              <a:rPr lang="el-GR" dirty="0" err="1"/>
              <a:t>αρχεσ</a:t>
            </a: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C1DCCE4-629B-41B2-8DB3-809B968D9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62" y="2116628"/>
            <a:ext cx="7429499" cy="368669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B02A44-F05E-405B-8B60-F2FF2B9D423C}"/>
              </a:ext>
            </a:extLst>
          </p:cNvPr>
          <p:cNvSpPr/>
          <p:nvPr/>
        </p:nvSpPr>
        <p:spPr>
          <a:xfrm>
            <a:off x="4015420" y="4302792"/>
            <a:ext cx="38858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l-GR" sz="1350" b="1" dirty="0">
                <a:solidFill>
                  <a:prstClr val="white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«Η γυναίκα του Καίσαρα, δεν αρκεί να είναι τίμια. Πρέπει και να φαίνεται τίμια»</a:t>
            </a:r>
            <a:endParaRPr lang="en-US" sz="1350" b="1" dirty="0">
              <a:solidFill>
                <a:prstClr val="white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396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83F1-5E51-4151-AEB2-A8B1B97D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Εργαλειοθηκη</a:t>
            </a:r>
            <a:r>
              <a:rPr lang="el-GR" dirty="0"/>
              <a:t> που </a:t>
            </a:r>
            <a:r>
              <a:rPr lang="el-GR" dirty="0" err="1"/>
              <a:t>παρεχεται</a:t>
            </a:r>
            <a:r>
              <a:rPr lang="el-GR" dirty="0"/>
              <a:t> </a:t>
            </a:r>
            <a:r>
              <a:rPr lang="el-GR" dirty="0" err="1"/>
              <a:t>απο</a:t>
            </a:r>
            <a:r>
              <a:rPr lang="el-GR" dirty="0"/>
              <a:t> </a:t>
            </a:r>
            <a:r>
              <a:rPr lang="el-GR" dirty="0" err="1"/>
              <a:t>ααδσ</a:t>
            </a:r>
            <a:endParaRPr lang="el-G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3D2482-42D6-45D6-A01D-C7382F33BA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945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34" y="1057870"/>
            <a:ext cx="6723366" cy="828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	Κριτήρια Ανάθεσης</a:t>
            </a:r>
            <a:br>
              <a:rPr lang="el-GR" dirty="0"/>
            </a:br>
            <a:r>
              <a:rPr lang="el-GR" sz="2100" b="1" u="sng" dirty="0"/>
              <a:t>Σ</a:t>
            </a:r>
            <a:r>
              <a:rPr lang="el-GR" sz="2025" b="1" u="sng" dirty="0"/>
              <a:t>αφής αναφορά στα έγγραφα διαγωνισμού</a:t>
            </a:r>
            <a:br>
              <a:rPr lang="el-GR" sz="2025" b="1" u="sng" dirty="0"/>
            </a:br>
            <a:endParaRPr lang="el-GR" sz="2025" b="1" u="sng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endParaRPr lang="el-GR"/>
          </a:p>
          <a:p>
            <a:pPr marL="0" indent="0">
              <a:buNone/>
            </a:pPr>
            <a:endParaRPr lang="el-GR"/>
          </a:p>
        </p:txBody>
      </p:sp>
      <p:sp>
        <p:nvSpPr>
          <p:cNvPr id="2663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42900"/>
            <a:fld id="{726CA0CE-47A7-4054-8555-F5028C666350}" type="slidenum">
              <a:rPr lang="el-GR">
                <a:solidFill>
                  <a:prstClr val="white"/>
                </a:solidFill>
              </a:rPr>
              <a:pPr defTabSz="342900"/>
              <a:t>7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3214" y="2016468"/>
            <a:ext cx="5716286" cy="742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342900">
              <a:defRPr/>
            </a:pPr>
            <a:r>
              <a:rPr lang="el-GR" dirty="0">
                <a:solidFill>
                  <a:prstClr val="black"/>
                </a:solidFill>
              </a:rPr>
              <a:t>Πλέον Συμφέρουσα από οικονομική άποψη προσφορά βάσει…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9739" y="2971800"/>
            <a:ext cx="2233612" cy="1200150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342900">
              <a:defRPr/>
            </a:pPr>
            <a:r>
              <a:rPr lang="el-G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Τιμής </a:t>
            </a:r>
            <a:endParaRPr lang="el-GR" sz="1350" dirty="0">
              <a:solidFill>
                <a:prstClr val="black"/>
              </a:solidFill>
            </a:endParaRP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350" dirty="0">
                <a:solidFill>
                  <a:prstClr val="black"/>
                </a:solidFill>
              </a:rPr>
              <a:t>μόνο η τιμή </a:t>
            </a: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350" dirty="0">
                <a:solidFill>
                  <a:prstClr val="black"/>
                </a:solidFill>
              </a:rPr>
              <a:t>Πληρούνται προκαθορισμένες ελάχιστες απαιτήσεις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2967166"/>
            <a:ext cx="3314700" cy="2729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342900">
              <a:defRPr/>
            </a:pPr>
            <a:endParaRPr lang="el-GR" sz="15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342900">
              <a:defRPr/>
            </a:pPr>
            <a:r>
              <a:rPr lang="el-GR" sz="1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Βέλτιστης σχέσης τιμής-ποιότητας</a:t>
            </a:r>
          </a:p>
          <a:p>
            <a:pPr defTabSz="342900">
              <a:defRPr/>
            </a:pPr>
            <a:endParaRPr lang="el-GR" sz="15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500" dirty="0">
                <a:solidFill>
                  <a:prstClr val="black"/>
                </a:solidFill>
              </a:rPr>
              <a:t>Αξιολογούνται προκαθορισμένα κριτήρια Τεχνικά/ Λειτουργικά </a:t>
            </a: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500" dirty="0">
                <a:solidFill>
                  <a:prstClr val="black"/>
                </a:solidFill>
              </a:rPr>
              <a:t>Η στάθμιση δηλώνεται στα έγγραφα του διαγωνισμού</a:t>
            </a: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500" dirty="0">
                <a:solidFill>
                  <a:prstClr val="black"/>
                </a:solidFill>
              </a:rPr>
              <a:t>Κριτήριο ανάθεσης για Υπηρεσίες</a:t>
            </a: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500" dirty="0">
                <a:solidFill>
                  <a:prstClr val="black"/>
                </a:solidFill>
              </a:rPr>
              <a:t>Δύναται να  προκαθοριστεί η τιμή εφόσον υπάρχει τρόπος κατάταξης/ ανάθεσης  </a:t>
            </a:r>
            <a:endParaRPr lang="en-US" sz="1500" b="1" dirty="0">
              <a:solidFill>
                <a:prstClr val="black"/>
              </a:solidFill>
              <a:latin typeface="Tw Cen MT" panose="020B0602020104020603"/>
            </a:endParaRPr>
          </a:p>
          <a:p>
            <a:pPr algn="ctr" defTabSz="342900">
              <a:defRPr/>
            </a:pPr>
            <a:endParaRPr lang="el-GR" sz="15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02015" y="4286250"/>
            <a:ext cx="2241335" cy="1410891"/>
          </a:xfrm>
          <a:prstGeom prst="rect">
            <a:avLst/>
          </a:prstGeom>
        </p:spPr>
        <p:style>
          <a:lnRef idx="2">
            <a:schemeClr val="accent3"/>
          </a:lnRef>
          <a:fillRef idx="1001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defTabSz="342900">
              <a:defRPr/>
            </a:pPr>
            <a:r>
              <a:rPr lang="el-G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Κόστους</a:t>
            </a: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350" dirty="0">
                <a:solidFill>
                  <a:prstClr val="black"/>
                </a:solidFill>
              </a:rPr>
              <a:t>συνολικό κόστος ζωής</a:t>
            </a:r>
          </a:p>
          <a:p>
            <a:pPr marL="214313" indent="-214313" defTabSz="342900">
              <a:buFont typeface="Arial" pitchFamily="34" charset="0"/>
              <a:buChar char="•"/>
              <a:defRPr/>
            </a:pPr>
            <a:r>
              <a:rPr lang="el-GR" sz="1350" dirty="0">
                <a:solidFill>
                  <a:prstClr val="black"/>
                </a:solidFill>
              </a:rPr>
              <a:t>Πληρούνται προκαθορισμένες ελάχιστες απαιτήσεις  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142960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333" y="1046365"/>
            <a:ext cx="7886700" cy="900178"/>
          </a:xfrm>
        </p:spPr>
        <p:txBody>
          <a:bodyPr/>
          <a:lstStyle/>
          <a:p>
            <a:r>
              <a:rPr lang="el-GR" dirty="0" err="1"/>
              <a:t>Αλλαγεσ</a:t>
            </a:r>
            <a:r>
              <a:rPr lang="el-GR" dirty="0"/>
              <a:t> </a:t>
            </a:r>
            <a:r>
              <a:rPr lang="el-GR" dirty="0" err="1"/>
              <a:t>κατα</a:t>
            </a:r>
            <a:r>
              <a:rPr lang="el-GR" dirty="0"/>
              <a:t> την </a:t>
            </a:r>
            <a:r>
              <a:rPr lang="el-GR" dirty="0" err="1"/>
              <a:t>εκτελεση</a:t>
            </a:r>
            <a:r>
              <a:rPr lang="el-GR" dirty="0"/>
              <a:t> των </a:t>
            </a:r>
            <a:r>
              <a:rPr lang="el-GR" dirty="0" err="1"/>
              <a:t>συμβασεων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924" y="1800745"/>
            <a:ext cx="7649635" cy="3832167"/>
          </a:xfrm>
        </p:spPr>
        <p:txBody>
          <a:bodyPr>
            <a:normAutofit/>
          </a:bodyPr>
          <a:lstStyle/>
          <a:p>
            <a:r>
              <a:rPr lang="el-GR" sz="1500" b="1" dirty="0"/>
              <a:t>Είναι πολύ σημαντική η διατήρηση των αρχών της διαφάνειας και της ίσης μεταχείρισης καθ’ όλη τη διάρκεια ζωής της σύμβασης περιλαμβανομένης και της περιόδου εκτέλεσης</a:t>
            </a:r>
            <a:endParaRPr lang="en-US" sz="1500" b="1" dirty="0"/>
          </a:p>
          <a:p>
            <a:r>
              <a:rPr lang="el-GR" sz="1500" b="1" dirty="0"/>
              <a:t>Συμπεριφορές κατά την εκτέλεση ανατροφοδοτούν την διαδικασία προσφορών για τους Οικονομικούς Φορείς</a:t>
            </a:r>
            <a:endParaRPr lang="en-US" sz="1500" b="1" dirty="0"/>
          </a:p>
          <a:p>
            <a:r>
              <a:rPr lang="el-GR" sz="1500" b="1" dirty="0"/>
              <a:t>Κοινή πρακτική που εφαρμόζεται στη διαχείριση των αλλαγών είναι η επισκόπηση των αιτημάτων από διαφορετικά σώματα με εξελικτικά όρια δικαιοδοσίας</a:t>
            </a:r>
            <a:r>
              <a:rPr lang="en-US" sz="1500" dirty="0"/>
              <a:t>. </a:t>
            </a:r>
          </a:p>
          <a:p>
            <a:r>
              <a:rPr lang="el-GR" sz="1500" dirty="0"/>
              <a:t>Πρέπει να δίνεται ιδιαίτερη προσοχή καθώς η εκτέλεση των συμβάσεων είναι ένας τομέας πιο ευάλωτος σε παρατυπίες ή/και απάτη από την διαδικασία </a:t>
            </a:r>
            <a:r>
              <a:rPr lang="el-GR" sz="1500" dirty="0" err="1"/>
              <a:t>προσφοροδότησης</a:t>
            </a:r>
            <a:r>
              <a:rPr lang="el-GR" sz="1500" dirty="0"/>
              <a:t> </a:t>
            </a:r>
            <a:r>
              <a:rPr lang="el-GR" sz="1500" dirty="0" err="1"/>
              <a:t>καθεαυτήν</a:t>
            </a:r>
            <a:r>
              <a:rPr lang="el-GR" sz="1500" dirty="0"/>
              <a:t> καθώς είναι λιγότερο ρυθμισμένη, παρακολουθείται λιγότερο και ελέγχεται λιγότερο από τις διαδικασίες προσφορών</a:t>
            </a:r>
            <a:endParaRPr lang="en-US" sz="1500" dirty="0"/>
          </a:p>
          <a:p>
            <a:r>
              <a:rPr lang="el-GR" sz="1500" dirty="0"/>
              <a:t>Ο Γενικός Ελεγκτής πραγματοποιεί δειγματοληπτικά ελέγχους απόδοσης</a:t>
            </a:r>
            <a:r>
              <a:rPr lang="en-US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377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09298-AC33-4927-B225-08AE836E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1321138"/>
            <a:ext cx="7429499" cy="729404"/>
          </a:xfrm>
        </p:spPr>
        <p:txBody>
          <a:bodyPr>
            <a:normAutofit/>
          </a:bodyPr>
          <a:lstStyle/>
          <a:p>
            <a:r>
              <a:rPr lang="el-GR" dirty="0" err="1"/>
              <a:t>Κεντρα</a:t>
            </a:r>
            <a:r>
              <a:rPr lang="el-GR" dirty="0"/>
              <a:t> </a:t>
            </a:r>
            <a:r>
              <a:rPr lang="el-GR" dirty="0" err="1"/>
              <a:t>αριστειασ</a:t>
            </a:r>
            <a:r>
              <a:rPr lang="el-GR" dirty="0"/>
              <a:t> και </a:t>
            </a:r>
            <a:r>
              <a:rPr lang="el-GR" dirty="0" err="1"/>
              <a:t>δημοσιεσ</a:t>
            </a:r>
            <a:r>
              <a:rPr lang="el-GR" dirty="0"/>
              <a:t> </a:t>
            </a:r>
            <a:r>
              <a:rPr lang="el-GR" dirty="0" err="1"/>
              <a:t>συμβασεις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CFC00-49BD-433D-A86A-AE3F49E7B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2167128"/>
            <a:ext cx="7429499" cy="3531870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Θα πρέπει να δούμε:</a:t>
            </a:r>
          </a:p>
          <a:p>
            <a:pPr lvl="1"/>
            <a:r>
              <a:rPr lang="el-GR" dirty="0"/>
              <a:t>Εμπορικός χαρακτήρας - Ιδιοκτησιακό καθεστώς – πηγές χρηματοδότησης – διορισμό συμβουλίων – αποκλειστικά δικαιώματα – ιδιοκτησία αποτελεσμάτων – αυτονομία πόρων</a:t>
            </a:r>
          </a:p>
          <a:p>
            <a:r>
              <a:rPr lang="el-GR" dirty="0"/>
              <a:t>Κατηγοριοποίηση Δαπανών σε:</a:t>
            </a:r>
          </a:p>
          <a:p>
            <a:pPr lvl="1"/>
            <a:r>
              <a:rPr lang="el-GR" dirty="0"/>
              <a:t>Έρευνα και καινοτομία για εμπορική εκμετάλλευση – εξαιρούνται</a:t>
            </a:r>
          </a:p>
          <a:p>
            <a:pPr lvl="1"/>
            <a:r>
              <a:rPr lang="el-GR" dirty="0"/>
              <a:t>Γενικές δαπάνες και έξοδα – εμπίπτουν στη νομοθεσία</a:t>
            </a:r>
          </a:p>
          <a:p>
            <a:pPr lvl="1"/>
            <a:r>
              <a:rPr lang="el-GR" dirty="0"/>
              <a:t>Μεικτής φύσεως δαπάνες – αναλόγως κρίσης</a:t>
            </a:r>
          </a:p>
          <a:p>
            <a:r>
              <a:rPr lang="el-GR" dirty="0"/>
              <a:t>Εισήγηση όπως κατηγοριοποιηθούν οι προβλεπόμενες δαπάνες και να συμφωνηθεί με τα ελεγκτικά/εποπτικά όργανα η διαδικασία που θα ακολουθείται πριν καταβληθούν τα οποιαδήποτε κονδύλια</a:t>
            </a:r>
          </a:p>
          <a:p>
            <a:r>
              <a:rPr lang="el-GR" dirty="0"/>
              <a:t>ΠΑΡΑΜΕΝΕΙ Η ΥΠΟΧΡΕΩΣΗ ΓΙΑ ΛΟΓΟΔΟΣΙΑ ΚΑΤΩ ΑΠΟ ΤΙΣ ΑΡΧΕΣ ΤΗΣ ΧΡΗΣΤΗΣ ΔΙΟΙΚΗΣΗΣ ΚΑΙ ΤΟΥ ΠΛΑΙΣΙΟΥ ΕΛΕΓΧΩΝ ΠΟΥ ΕΠΙΒΑΛΛΕΙ Η ΠΑΡΑΧΩΡΗΣΗ ΧΟΡΗΓΙΩΝ </a:t>
            </a:r>
          </a:p>
        </p:txBody>
      </p:sp>
    </p:spTree>
    <p:extLst>
      <p:ext uri="{BB962C8B-B14F-4D97-AF65-F5344CB8AC3E}">
        <p14:creationId xmlns:p14="http://schemas.microsoft.com/office/powerpoint/2010/main" val="663142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10.xml><?xml version="1.0" encoding="utf-8"?>
<a:theme xmlns:a="http://schemas.openxmlformats.org/drawingml/2006/main" name="9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2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4.xml><?xml version="1.0" encoding="utf-8"?>
<a:theme xmlns:a="http://schemas.openxmlformats.org/drawingml/2006/main" name="3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5.xml><?xml version="1.0" encoding="utf-8"?>
<a:theme xmlns:a="http://schemas.openxmlformats.org/drawingml/2006/main" name="4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6.xml><?xml version="1.0" encoding="utf-8"?>
<a:theme xmlns:a="http://schemas.openxmlformats.org/drawingml/2006/main" name="5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7.xml><?xml version="1.0" encoding="utf-8"?>
<a:theme xmlns:a="http://schemas.openxmlformats.org/drawingml/2006/main" name="6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8.xml><?xml version="1.0" encoding="utf-8"?>
<a:theme xmlns:a="http://schemas.openxmlformats.org/drawingml/2006/main" name="7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9.xml><?xml version="1.0" encoding="utf-8"?>
<a:theme xmlns:a="http://schemas.openxmlformats.org/drawingml/2006/main" name="8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3558</TotalTime>
  <Words>523</Words>
  <Application>Microsoft Office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9" baseType="lpstr">
      <vt:lpstr>MS Gothic</vt:lpstr>
      <vt:lpstr>Arial</vt:lpstr>
      <vt:lpstr>Calibri</vt:lpstr>
      <vt:lpstr>Calibri Light</vt:lpstr>
      <vt:lpstr>Trebuchet MS</vt:lpstr>
      <vt:lpstr>Tw Cen MT</vt:lpstr>
      <vt:lpstr>Wingdings</vt:lpstr>
      <vt:lpstr>Wingdings 2</vt:lpstr>
      <vt:lpstr>Circuit</vt:lpstr>
      <vt:lpstr>1_Circuit</vt:lpstr>
      <vt:lpstr>2_Circuit</vt:lpstr>
      <vt:lpstr>3_Circuit</vt:lpstr>
      <vt:lpstr>4_Circuit</vt:lpstr>
      <vt:lpstr>5_Circuit</vt:lpstr>
      <vt:lpstr>6_Circuit</vt:lpstr>
      <vt:lpstr>7_Circuit</vt:lpstr>
      <vt:lpstr>8_Circuit</vt:lpstr>
      <vt:lpstr>9_Circuit</vt:lpstr>
      <vt:lpstr>Custom Design</vt:lpstr>
      <vt:lpstr>Εργαστηριο με κεντρα αριστειας ερευνασ και καινοτομιασ</vt:lpstr>
      <vt:lpstr>δημοσιεσ συμβασεισ</vt:lpstr>
      <vt:lpstr>Ιδιωτικοσ Vs δημοσιοσ τομεασ</vt:lpstr>
      <vt:lpstr>«Οι αναθέτουσες αρχές (ΑΑ) αντιμετωπίζουν τους οικονομικούς φορείς (ΟΦ)  ισότιμα και χωρίς διακρίσεις και ενεργούν με διαφάνεια» </vt:lpstr>
      <vt:lpstr>Ληψη αποφασεων με βαση τις αρχεσ</vt:lpstr>
      <vt:lpstr>Εργαλειοθηκη που παρεχεται απο ααδσ</vt:lpstr>
      <vt:lpstr> Κριτήρια Ανάθεσης Σαφής αναφορά στα έγγραφα διαγωνισμού </vt:lpstr>
      <vt:lpstr>Αλλαγεσ κατα την εκτελεση των συμβασεων</vt:lpstr>
      <vt:lpstr>Κεντρα αριστειασ και δημοσιεσ συμβασεις</vt:lpstr>
      <vt:lpstr>PowerPoint Presentation</vt:lpstr>
    </vt:vector>
  </TitlesOfParts>
  <Company>hkhkhk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MacPro .</dc:creator>
  <cp:lastModifiedBy>Stavrinou  Anna</cp:lastModifiedBy>
  <cp:revision>276</cp:revision>
  <cp:lastPrinted>2018-11-20T06:59:47Z</cp:lastPrinted>
  <dcterms:created xsi:type="dcterms:W3CDTF">2016-08-05T07:35:58Z</dcterms:created>
  <dcterms:modified xsi:type="dcterms:W3CDTF">2019-10-22T08:18:35Z</dcterms:modified>
</cp:coreProperties>
</file>